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8" r:id="rId3"/>
    <p:sldId id="257" r:id="rId4"/>
    <p:sldId id="260" r:id="rId5"/>
    <p:sldId id="261" r:id="rId6"/>
    <p:sldId id="264" r:id="rId7"/>
    <p:sldId id="265" r:id="rId8"/>
    <p:sldId id="262" r:id="rId9"/>
    <p:sldId id="263" r:id="rId10"/>
    <p:sldId id="27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88" r:id="rId21"/>
    <p:sldId id="276" r:id="rId22"/>
    <p:sldId id="277" r:id="rId23"/>
    <p:sldId id="279" r:id="rId24"/>
    <p:sldId id="284" r:id="rId25"/>
    <p:sldId id="285" r:id="rId26"/>
    <p:sldId id="280" r:id="rId27"/>
    <p:sldId id="286" r:id="rId28"/>
    <p:sldId id="282" r:id="rId29"/>
    <p:sldId id="289" r:id="rId30"/>
    <p:sldId id="290" r:id="rId31"/>
    <p:sldId id="291" r:id="rId32"/>
    <p:sldId id="292" r:id="rId33"/>
    <p:sldId id="293" r:id="rId34"/>
    <p:sldId id="294" r:id="rId35"/>
    <p:sldId id="283" r:id="rId36"/>
    <p:sldId id="295" r:id="rId37"/>
    <p:sldId id="296" r:id="rId38"/>
    <p:sldId id="29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EE5CD7F-E2CA-4343-954F-E9B804ADA11A}">
          <p14:sldIdLst>
            <p14:sldId id="256"/>
            <p14:sldId id="258"/>
          </p14:sldIdLst>
        </p14:section>
        <p14:section name="Wstęp" id="{CDFC7512-1574-409E-AA56-3740517CFE2D}">
          <p14:sldIdLst>
            <p14:sldId id="257"/>
            <p14:sldId id="260"/>
            <p14:sldId id="261"/>
            <p14:sldId id="264"/>
            <p14:sldId id="265"/>
            <p14:sldId id="262"/>
            <p14:sldId id="263"/>
            <p14:sldId id="278"/>
          </p14:sldIdLst>
        </p14:section>
        <p14:section name="System" id="{6873CAC6-6CF8-405E-8D10-D5335CB35969}">
          <p14:sldIdLst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88"/>
            <p14:sldId id="276"/>
            <p14:sldId id="277"/>
            <p14:sldId id="279"/>
          </p14:sldIdLst>
        </p14:section>
        <p14:section name="Hierarchia" id="{9BE11182-606E-48F5-B132-140183FB6364}">
          <p14:sldIdLst>
            <p14:sldId id="284"/>
            <p14:sldId id="285"/>
            <p14:sldId id="280"/>
            <p14:sldId id="286"/>
          </p14:sldIdLst>
        </p14:section>
        <p14:section name="PARA" id="{367956CE-E5B7-4C12-8AB9-EA84AE551272}">
          <p14:sldIdLst>
            <p14:sldId id="282"/>
            <p14:sldId id="289"/>
            <p14:sldId id="290"/>
            <p14:sldId id="291"/>
            <p14:sldId id="292"/>
            <p14:sldId id="293"/>
          </p14:sldIdLst>
        </p14:section>
        <p14:section name="Notatki" id="{427A90E6-DD5C-4D05-813F-332FAF5C7A94}">
          <p14:sldIdLst>
            <p14:sldId id="294"/>
            <p14:sldId id="283"/>
            <p14:sldId id="295"/>
          </p14:sldIdLst>
        </p14:section>
        <p14:section name="Demo" id="{FDD2529A-7CAA-444A-825F-B0A2B0FC38AD}">
          <p14:sldIdLst>
            <p14:sldId id="296"/>
          </p14:sldIdLst>
        </p14:section>
        <p14:section name="Wrapper" id="{67DA7F26-70C2-4566-8438-06B253C486D3}">
          <p14:sldIdLst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AD657-93B9-413F-91D0-AE978368806F}" v="162" dt="2021-09-24T16:24:39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Mazur" userId="03f09f91ffa1bb6a" providerId="LiveId" clId="{B1643A6F-B97F-473B-9D95-43C73B3B4F34}"/>
    <pc:docChg chg="undo custSel mod addSld modSld sldOrd addSection delSection modSection">
      <pc:chgData name="Michal Mazur" userId="03f09f91ffa1bb6a" providerId="LiveId" clId="{B1643A6F-B97F-473B-9D95-43C73B3B4F34}" dt="2021-09-22T17:43:32.383" v="1859" actId="26606"/>
      <pc:docMkLst>
        <pc:docMk/>
      </pc:docMkLst>
      <pc:sldChg chg="addSp delSp modSp mod setBg delDesignElem">
        <pc:chgData name="Michal Mazur" userId="03f09f91ffa1bb6a" providerId="LiveId" clId="{B1643A6F-B97F-473B-9D95-43C73B3B4F34}" dt="2021-09-05T18:06:03.364" v="15"/>
        <pc:sldMkLst>
          <pc:docMk/>
          <pc:sldMk cId="545575281" sldId="256"/>
        </pc:sldMkLst>
        <pc:spChg chg="del">
          <ac:chgData name="Michal Mazur" userId="03f09f91ffa1bb6a" providerId="LiveId" clId="{B1643A6F-B97F-473B-9D95-43C73B3B4F34}" dt="2021-09-05T17:53:54.931" v="0" actId="478"/>
          <ac:spMkLst>
            <pc:docMk/>
            <pc:sldMk cId="545575281" sldId="256"/>
            <ac:spMk id="2" creationId="{C4E3ABB3-AD9D-4F77-BC04-C870E7564AE0}"/>
          </ac:spMkLst>
        </pc:spChg>
        <pc:spChg chg="del">
          <ac:chgData name="Michal Mazur" userId="03f09f91ffa1bb6a" providerId="LiveId" clId="{B1643A6F-B97F-473B-9D95-43C73B3B4F34}" dt="2021-09-05T17:53:56.591" v="1" actId="478"/>
          <ac:spMkLst>
            <pc:docMk/>
            <pc:sldMk cId="545575281" sldId="256"/>
            <ac:spMk id="3" creationId="{360B1125-DCEC-4E9C-8354-94EFAE4BD40A}"/>
          </ac:spMkLst>
        </pc:spChg>
        <pc:spChg chg="add del">
          <ac:chgData name="Michal Mazur" userId="03f09f91ffa1bb6a" providerId="LiveId" clId="{B1643A6F-B97F-473B-9D95-43C73B3B4F34}" dt="2021-09-05T18:06:03.364" v="15"/>
          <ac:spMkLst>
            <pc:docMk/>
            <pc:sldMk cId="545575281" sldId="256"/>
            <ac:spMk id="13" creationId="{7EBFDB7D-DD97-44CE-AFFB-458781A3DB9B}"/>
          </ac:spMkLst>
        </pc:spChg>
        <pc:spChg chg="add del">
          <ac:chgData name="Michal Mazur" userId="03f09f91ffa1bb6a" providerId="LiveId" clId="{B1643A6F-B97F-473B-9D95-43C73B3B4F34}" dt="2021-09-05T18:06:03.364" v="15"/>
          <ac:spMkLst>
            <pc:docMk/>
            <pc:sldMk cId="545575281" sldId="256"/>
            <ac:spMk id="15" creationId="{50F864A1-23CF-4954-887F-3C4458622A68}"/>
          </ac:spMkLst>
        </pc:spChg>
        <pc:spChg chg="add del">
          <ac:chgData name="Michal Mazur" userId="03f09f91ffa1bb6a" providerId="LiveId" clId="{B1643A6F-B97F-473B-9D95-43C73B3B4F34}" dt="2021-09-05T18:06:03.364" v="15"/>
          <ac:spMkLst>
            <pc:docMk/>
            <pc:sldMk cId="545575281" sldId="256"/>
            <ac:spMk id="17" creationId="{8D313E8C-7457-407E-BDA5-EACA44D38247}"/>
          </ac:spMkLst>
        </pc:spChg>
        <pc:graphicFrameChg chg="add del mod">
          <ac:chgData name="Michal Mazur" userId="03f09f91ffa1bb6a" providerId="LiveId" clId="{B1643A6F-B97F-473B-9D95-43C73B3B4F34}" dt="2021-09-05T17:54:39.083" v="5" actId="478"/>
          <ac:graphicFrameMkLst>
            <pc:docMk/>
            <pc:sldMk cId="545575281" sldId="256"/>
            <ac:graphicFrameMk id="6" creationId="{E7F0A0F7-4719-49C4-A5C7-638E38177B2E}"/>
          </ac:graphicFrameMkLst>
        </pc:graphicFrameChg>
        <pc:picChg chg="add del mod">
          <ac:chgData name="Michal Mazur" userId="03f09f91ffa1bb6a" providerId="LiveId" clId="{B1643A6F-B97F-473B-9D95-43C73B3B4F34}" dt="2021-09-05T17:54:28.822" v="3" actId="478"/>
          <ac:picMkLst>
            <pc:docMk/>
            <pc:sldMk cId="545575281" sldId="256"/>
            <ac:picMk id="5" creationId="{632E85AA-46CF-4D99-82D9-9DAFBB82A12D}"/>
          </ac:picMkLst>
        </pc:picChg>
        <pc:picChg chg="add mod">
          <ac:chgData name="Michal Mazur" userId="03f09f91ffa1bb6a" providerId="LiveId" clId="{B1643A6F-B97F-473B-9D95-43C73B3B4F34}" dt="2021-09-05T17:55:03.712" v="10" actId="1076"/>
          <ac:picMkLst>
            <pc:docMk/>
            <pc:sldMk cId="545575281" sldId="256"/>
            <ac:picMk id="8" creationId="{ED53974B-C1BC-4AAA-9362-F4A01186AD77}"/>
          </ac:picMkLst>
        </pc:picChg>
      </pc:sldChg>
      <pc:sldChg chg="addSp delSp modSp new mod ord setBg setClrOvrMap delDesignElem">
        <pc:chgData name="Michal Mazur" userId="03f09f91ffa1bb6a" providerId="LiveId" clId="{B1643A6F-B97F-473B-9D95-43C73B3B4F34}" dt="2021-09-21T15:16:30.113" v="1735" actId="20577"/>
        <pc:sldMkLst>
          <pc:docMk/>
          <pc:sldMk cId="476543700" sldId="257"/>
        </pc:sldMkLst>
        <pc:spChg chg="del">
          <ac:chgData name="Michal Mazur" userId="03f09f91ffa1bb6a" providerId="LiveId" clId="{B1643A6F-B97F-473B-9D95-43C73B3B4F34}" dt="2021-09-05T18:05:54.341" v="12" actId="478"/>
          <ac:spMkLst>
            <pc:docMk/>
            <pc:sldMk cId="476543700" sldId="257"/>
            <ac:spMk id="2" creationId="{4D91F03F-34F1-422A-982E-32C641D5E861}"/>
          </ac:spMkLst>
        </pc:spChg>
        <pc:spChg chg="del">
          <ac:chgData name="Michal Mazur" userId="03f09f91ffa1bb6a" providerId="LiveId" clId="{B1643A6F-B97F-473B-9D95-43C73B3B4F34}" dt="2021-09-05T18:05:55.866" v="13" actId="478"/>
          <ac:spMkLst>
            <pc:docMk/>
            <pc:sldMk cId="476543700" sldId="257"/>
            <ac:spMk id="3" creationId="{B922F077-B285-4B2C-B56B-972D0F738297}"/>
          </ac:spMkLst>
        </pc:spChg>
        <pc:spChg chg="add mod">
          <ac:chgData name="Michal Mazur" userId="03f09f91ffa1bb6a" providerId="LiveId" clId="{B1643A6F-B97F-473B-9D95-43C73B3B4F34}" dt="2021-09-05T18:13:30.110" v="42" actId="20577"/>
          <ac:spMkLst>
            <pc:docMk/>
            <pc:sldMk cId="476543700" sldId="257"/>
            <ac:spMk id="6" creationId="{B24E119A-AC62-4F3F-9B1A-1BAB3F9A12C4}"/>
          </ac:spMkLst>
        </pc:spChg>
        <pc:spChg chg="add del">
          <ac:chgData name="Michal Mazur" userId="03f09f91ffa1bb6a" providerId="LiveId" clId="{B1643A6F-B97F-473B-9D95-43C73B3B4F34}" dt="2021-09-05T18:13:19.154" v="38" actId="26606"/>
          <ac:spMkLst>
            <pc:docMk/>
            <pc:sldMk cId="476543700" sldId="257"/>
            <ac:spMk id="9" creationId="{C1DD1A8A-57D5-4A81-AD04-532B043C5611}"/>
          </ac:spMkLst>
        </pc:spChg>
        <pc:spChg chg="add del">
          <ac:chgData name="Michal Mazur" userId="03f09f91ffa1bb6a" providerId="LiveId" clId="{B1643A6F-B97F-473B-9D95-43C73B3B4F34}" dt="2021-09-05T18:12:51.685" v="24"/>
          <ac:spMkLst>
            <pc:docMk/>
            <pc:sldMk cId="476543700" sldId="257"/>
            <ac:spMk id="10" creationId="{7EBFDB7D-DD97-44CE-AFFB-458781A3DB9B}"/>
          </ac:spMkLst>
        </pc:spChg>
        <pc:spChg chg="add del">
          <ac:chgData name="Michal Mazur" userId="03f09f91ffa1bb6a" providerId="LiveId" clId="{B1643A6F-B97F-473B-9D95-43C73B3B4F34}" dt="2021-09-05T18:13:19.154" v="38" actId="26606"/>
          <ac:spMkLst>
            <pc:docMk/>
            <pc:sldMk cId="476543700" sldId="257"/>
            <ac:spMk id="11" creationId="{007891EC-4501-44ED-A8C8-B11B6DB767AB}"/>
          </ac:spMkLst>
        </pc:spChg>
        <pc:spChg chg="add del">
          <ac:chgData name="Michal Mazur" userId="03f09f91ffa1bb6a" providerId="LiveId" clId="{B1643A6F-B97F-473B-9D95-43C73B3B4F34}" dt="2021-09-05T18:12:51.685" v="24"/>
          <ac:spMkLst>
            <pc:docMk/>
            <pc:sldMk cId="476543700" sldId="257"/>
            <ac:spMk id="12" creationId="{50F864A1-23CF-4954-887F-3C4458622A68}"/>
          </ac:spMkLst>
        </pc:spChg>
        <pc:spChg chg="add del">
          <ac:chgData name="Michal Mazur" userId="03f09f91ffa1bb6a" providerId="LiveId" clId="{B1643A6F-B97F-473B-9D95-43C73B3B4F34}" dt="2021-09-05T18:13:20.898" v="40" actId="26606"/>
          <ac:spMkLst>
            <pc:docMk/>
            <pc:sldMk cId="476543700" sldId="257"/>
            <ac:spMk id="13" creationId="{E49CC64F-7275-4E33-961B-0C5CDC439875}"/>
          </ac:spMkLst>
        </pc:spChg>
        <pc:spChg chg="add del">
          <ac:chgData name="Michal Mazur" userId="03f09f91ffa1bb6a" providerId="LiveId" clId="{B1643A6F-B97F-473B-9D95-43C73B3B4F34}" dt="2021-09-05T18:12:51.685" v="24"/>
          <ac:spMkLst>
            <pc:docMk/>
            <pc:sldMk cId="476543700" sldId="257"/>
            <ac:spMk id="14" creationId="{8D313E8C-7457-407E-BDA5-EACA44D38247}"/>
          </ac:spMkLst>
        </pc:spChg>
        <pc:spChg chg="add">
          <ac:chgData name="Michal Mazur" userId="03f09f91ffa1bb6a" providerId="LiveId" clId="{B1643A6F-B97F-473B-9D95-43C73B3B4F34}" dt="2021-09-05T18:13:20.915" v="41" actId="26606"/>
          <ac:spMkLst>
            <pc:docMk/>
            <pc:sldMk cId="476543700" sldId="257"/>
            <ac:spMk id="18" creationId="{16F9E488-0718-4E1E-9D12-26779F606252}"/>
          </ac:spMkLst>
        </pc:spChg>
        <pc:spChg chg="add">
          <ac:chgData name="Michal Mazur" userId="03f09f91ffa1bb6a" providerId="LiveId" clId="{B1643A6F-B97F-473B-9D95-43C73B3B4F34}" dt="2021-09-05T18:13:20.915" v="41" actId="26606"/>
          <ac:spMkLst>
            <pc:docMk/>
            <pc:sldMk cId="476543700" sldId="257"/>
            <ac:spMk id="19" creationId="{09BE6F6B-19BD-443C-8FB0-FA45F13F9535}"/>
          </ac:spMkLst>
        </pc:spChg>
        <pc:spChg chg="add del mod">
          <ac:chgData name="Michal Mazur" userId="03f09f91ffa1bb6a" providerId="LiveId" clId="{B1643A6F-B97F-473B-9D95-43C73B3B4F34}" dt="2021-09-05T18:15:08.090" v="45" actId="478"/>
          <ac:spMkLst>
            <pc:docMk/>
            <pc:sldMk cId="476543700" sldId="257"/>
            <ac:spMk id="21" creationId="{CD03001C-E32A-433B-B0D5-218303571F12}"/>
          </ac:spMkLst>
        </pc:spChg>
        <pc:spChg chg="add mod">
          <ac:chgData name="Michal Mazur" userId="03f09f91ffa1bb6a" providerId="LiveId" clId="{B1643A6F-B97F-473B-9D95-43C73B3B4F34}" dt="2021-09-05T18:21:33.904" v="135" actId="20577"/>
          <ac:spMkLst>
            <pc:docMk/>
            <pc:sldMk cId="476543700" sldId="257"/>
            <ac:spMk id="24" creationId="{730970D5-3C1E-4CC9-BA30-D0A0D18C4B59}"/>
          </ac:spMkLst>
        </pc:spChg>
        <pc:spChg chg="add mod">
          <ac:chgData name="Michal Mazur" userId="03f09f91ffa1bb6a" providerId="LiveId" clId="{B1643A6F-B97F-473B-9D95-43C73B3B4F34}" dt="2021-09-05T18:20:32.642" v="118" actId="20577"/>
          <ac:spMkLst>
            <pc:docMk/>
            <pc:sldMk cId="476543700" sldId="257"/>
            <ac:spMk id="25" creationId="{8ECA4B07-F482-46E7-AC90-F314474441D9}"/>
          </ac:spMkLst>
        </pc:spChg>
        <pc:spChg chg="add mod">
          <ac:chgData name="Michal Mazur" userId="03f09f91ffa1bb6a" providerId="LiveId" clId="{B1643A6F-B97F-473B-9D95-43C73B3B4F34}" dt="2021-09-21T15:16:30.113" v="1735" actId="20577"/>
          <ac:spMkLst>
            <pc:docMk/>
            <pc:sldMk cId="476543700" sldId="257"/>
            <ac:spMk id="26" creationId="{6622C314-C4CF-4C03-B60F-3C28021D26CD}"/>
          </ac:spMkLst>
        </pc:spChg>
        <pc:spChg chg="add mod">
          <ac:chgData name="Michal Mazur" userId="03f09f91ffa1bb6a" providerId="LiveId" clId="{B1643A6F-B97F-473B-9D95-43C73B3B4F34}" dt="2021-09-05T18:26:45.279" v="268" actId="2711"/>
          <ac:spMkLst>
            <pc:docMk/>
            <pc:sldMk cId="476543700" sldId="257"/>
            <ac:spMk id="27" creationId="{BE3850DB-554E-4AA5-A67F-57767A32E106}"/>
          </ac:spMkLst>
        </pc:spChg>
        <pc:grpChg chg="add">
          <ac:chgData name="Michal Mazur" userId="03f09f91ffa1bb6a" providerId="LiveId" clId="{B1643A6F-B97F-473B-9D95-43C73B3B4F34}" dt="2021-09-05T18:13:20.915" v="41" actId="26606"/>
          <ac:grpSpMkLst>
            <pc:docMk/>
            <pc:sldMk cId="476543700" sldId="257"/>
            <ac:grpSpMk id="20" creationId="{92AAE609-C327-4952-BB48-254E9015AD81}"/>
          </ac:grpSpMkLst>
        </pc:grpChg>
        <pc:picChg chg="add del mod">
          <ac:chgData name="Michal Mazur" userId="03f09f91ffa1bb6a" providerId="LiveId" clId="{B1643A6F-B97F-473B-9D95-43C73B3B4F34}" dt="2021-09-05T18:12:01.542" v="22" actId="478"/>
          <ac:picMkLst>
            <pc:docMk/>
            <pc:sldMk cId="476543700" sldId="257"/>
            <ac:picMk id="5" creationId="{D97B3EFA-CAF4-4E8C-9D40-B8C3375C44C4}"/>
          </ac:picMkLst>
        </pc:picChg>
        <pc:picChg chg="add del">
          <ac:chgData name="Michal Mazur" userId="03f09f91ffa1bb6a" providerId="LiveId" clId="{B1643A6F-B97F-473B-9D95-43C73B3B4F34}" dt="2021-09-05T18:13:19.154" v="38" actId="26606"/>
          <ac:picMkLst>
            <pc:docMk/>
            <pc:sldMk cId="476543700" sldId="257"/>
            <ac:picMk id="8" creationId="{51C07A3C-5B51-45AA-8AEF-34F2C1D52963}"/>
          </ac:picMkLst>
        </pc:picChg>
        <pc:picChg chg="add del">
          <ac:chgData name="Michal Mazur" userId="03f09f91ffa1bb6a" providerId="LiveId" clId="{B1643A6F-B97F-473B-9D95-43C73B3B4F34}" dt="2021-09-05T18:13:20.898" v="40" actId="26606"/>
          <ac:picMkLst>
            <pc:docMk/>
            <pc:sldMk cId="476543700" sldId="257"/>
            <ac:picMk id="15" creationId="{F4666184-0356-446B-8170-5C42A1CE89A6}"/>
          </ac:picMkLst>
        </pc:picChg>
        <pc:picChg chg="add del mod">
          <ac:chgData name="Michal Mazur" userId="03f09f91ffa1bb6a" providerId="LiveId" clId="{B1643A6F-B97F-473B-9D95-43C73B3B4F34}" dt="2021-09-05T18:19:58.577" v="108" actId="478"/>
          <ac:picMkLst>
            <pc:docMk/>
            <pc:sldMk cId="476543700" sldId="257"/>
            <ac:picMk id="23" creationId="{849B7FFC-1491-4249-A5BB-82122D9DAAD2}"/>
          </ac:picMkLst>
        </pc:picChg>
        <pc:picChg chg="add mod">
          <ac:chgData name="Michal Mazur" userId="03f09f91ffa1bb6a" providerId="LiveId" clId="{B1643A6F-B97F-473B-9D95-43C73B3B4F34}" dt="2021-09-05T18:19:05.822" v="107" actId="1076"/>
          <ac:picMkLst>
            <pc:docMk/>
            <pc:sldMk cId="476543700" sldId="257"/>
            <ac:picMk id="1026" creationId="{29D070B0-612C-4174-8872-5E1496643DF4}"/>
          </ac:picMkLst>
        </pc:picChg>
        <pc:picChg chg="add mod">
          <ac:chgData name="Michal Mazur" userId="03f09f91ffa1bb6a" providerId="LiveId" clId="{B1643A6F-B97F-473B-9D95-43C73B3B4F34}" dt="2021-09-05T18:21:23.925" v="123" actId="1076"/>
          <ac:picMkLst>
            <pc:docMk/>
            <pc:sldMk cId="476543700" sldId="257"/>
            <ac:picMk id="1028" creationId="{3BF34825-0BE5-4EB0-ADAA-877E8FB683A0}"/>
          </ac:picMkLst>
        </pc:picChg>
        <pc:picChg chg="add mod">
          <ac:chgData name="Michal Mazur" userId="03f09f91ffa1bb6a" providerId="LiveId" clId="{B1643A6F-B97F-473B-9D95-43C73B3B4F34}" dt="2021-09-05T18:22:01.558" v="157" actId="1076"/>
          <ac:picMkLst>
            <pc:docMk/>
            <pc:sldMk cId="476543700" sldId="257"/>
            <ac:picMk id="1030" creationId="{2B51E68C-DC6E-4E91-9366-E581837ACFA3}"/>
          </ac:picMkLst>
        </pc:picChg>
      </pc:sldChg>
      <pc:sldChg chg="addSp delSp modSp new mod ord setBg">
        <pc:chgData name="Michal Mazur" userId="03f09f91ffa1bb6a" providerId="LiveId" clId="{B1643A6F-B97F-473B-9D95-43C73B3B4F34}" dt="2021-09-22T17:19:12.536" v="1788" actId="1076"/>
        <pc:sldMkLst>
          <pc:docMk/>
          <pc:sldMk cId="1695705844" sldId="258"/>
        </pc:sldMkLst>
        <pc:spChg chg="mod">
          <ac:chgData name="Michal Mazur" userId="03f09f91ffa1bb6a" providerId="LiveId" clId="{B1643A6F-B97F-473B-9D95-43C73B3B4F34}" dt="2021-09-22T17:19:08.709" v="1787" actId="26606"/>
          <ac:spMkLst>
            <pc:docMk/>
            <pc:sldMk cId="1695705844" sldId="258"/>
            <ac:spMk id="2" creationId="{BE70907F-7901-475E-BAA7-0A19880EFE6D}"/>
          </ac:spMkLst>
        </pc:spChg>
        <pc:spChg chg="add del mod">
          <ac:chgData name="Michal Mazur" userId="03f09f91ffa1bb6a" providerId="LiveId" clId="{B1643A6F-B97F-473B-9D95-43C73B3B4F34}" dt="2021-09-05T18:28:00.298" v="339"/>
          <ac:spMkLst>
            <pc:docMk/>
            <pc:sldMk cId="1695705844" sldId="258"/>
            <ac:spMk id="3" creationId="{173F642B-2720-4CE0-99DF-D10F0F3F1334}"/>
          </ac:spMkLst>
        </pc:spChg>
        <pc:spChg chg="add mod">
          <ac:chgData name="Michal Mazur" userId="03f09f91ffa1bb6a" providerId="LiveId" clId="{B1643A6F-B97F-473B-9D95-43C73B3B4F34}" dt="2021-09-22T17:19:12.536" v="1788" actId="1076"/>
          <ac:spMkLst>
            <pc:docMk/>
            <pc:sldMk cId="1695705844" sldId="258"/>
            <ac:spMk id="4" creationId="{920B0F6C-BC8A-4848-9E5D-87B871AD2922}"/>
          </ac:spMkLst>
        </pc:spChg>
        <pc:picChg chg="add mod">
          <ac:chgData name="Michal Mazur" userId="03f09f91ffa1bb6a" providerId="LiveId" clId="{B1643A6F-B97F-473B-9D95-43C73B3B4F34}" dt="2021-09-22T17:19:12.536" v="1788" actId="1076"/>
          <ac:picMkLst>
            <pc:docMk/>
            <pc:sldMk cId="1695705844" sldId="258"/>
            <ac:picMk id="1026" creationId="{2EC6487D-796F-4DA0-A68F-59E6A6948DF5}"/>
          </ac:picMkLst>
        </pc:picChg>
        <pc:cxnChg chg="add">
          <ac:chgData name="Michal Mazur" userId="03f09f91ffa1bb6a" providerId="LiveId" clId="{B1643A6F-B97F-473B-9D95-43C73B3B4F34}" dt="2021-09-22T17:19:08.709" v="1787" actId="26606"/>
          <ac:cxnSpMkLst>
            <pc:docMk/>
            <pc:sldMk cId="1695705844" sldId="258"/>
            <ac:cxnSpMk id="71" creationId="{E4A809D5-3600-46D4-A466-67F2349A54FB}"/>
          </ac:cxnSpMkLst>
        </pc:cxnChg>
      </pc:sldChg>
      <pc:sldChg chg="modSp mod">
        <pc:chgData name="Michal Mazur" userId="03f09f91ffa1bb6a" providerId="LiveId" clId="{B1643A6F-B97F-473B-9D95-43C73B3B4F34}" dt="2021-09-14T05:49:10.326" v="834" actId="20577"/>
        <pc:sldMkLst>
          <pc:docMk/>
          <pc:sldMk cId="2082297754" sldId="262"/>
        </pc:sldMkLst>
        <pc:spChg chg="mod">
          <ac:chgData name="Michal Mazur" userId="03f09f91ffa1bb6a" providerId="LiveId" clId="{B1643A6F-B97F-473B-9D95-43C73B3B4F34}" dt="2021-09-14T05:49:10.326" v="834" actId="20577"/>
          <ac:spMkLst>
            <pc:docMk/>
            <pc:sldMk cId="2082297754" sldId="262"/>
            <ac:spMk id="9" creationId="{D388444C-D0D0-4A3F-ABDC-7496DF142ED7}"/>
          </ac:spMkLst>
        </pc:spChg>
      </pc:sldChg>
      <pc:sldChg chg="modSp mod">
        <pc:chgData name="Michal Mazur" userId="03f09f91ffa1bb6a" providerId="LiveId" clId="{B1643A6F-B97F-473B-9D95-43C73B3B4F34}" dt="2021-09-21T15:18:30.390" v="1783" actId="20577"/>
        <pc:sldMkLst>
          <pc:docMk/>
          <pc:sldMk cId="3912771892" sldId="263"/>
        </pc:sldMkLst>
        <pc:spChg chg="mod">
          <ac:chgData name="Michal Mazur" userId="03f09f91ffa1bb6a" providerId="LiveId" clId="{B1643A6F-B97F-473B-9D95-43C73B3B4F34}" dt="2021-09-21T15:18:30.390" v="1783" actId="20577"/>
          <ac:spMkLst>
            <pc:docMk/>
            <pc:sldMk cId="3912771892" sldId="263"/>
            <ac:spMk id="2" creationId="{549753B3-6038-469B-8685-EE35B2402715}"/>
          </ac:spMkLst>
        </pc:spChg>
      </pc:sldChg>
      <pc:sldChg chg="modSp mod">
        <pc:chgData name="Michal Mazur" userId="03f09f91ffa1bb6a" providerId="LiveId" clId="{B1643A6F-B97F-473B-9D95-43C73B3B4F34}" dt="2021-09-21T15:17:26.115" v="1771" actId="20577"/>
        <pc:sldMkLst>
          <pc:docMk/>
          <pc:sldMk cId="1150319811" sldId="264"/>
        </pc:sldMkLst>
        <pc:spChg chg="mod">
          <ac:chgData name="Michal Mazur" userId="03f09f91ffa1bb6a" providerId="LiveId" clId="{B1643A6F-B97F-473B-9D95-43C73B3B4F34}" dt="2021-09-21T15:17:26.115" v="1771" actId="20577"/>
          <ac:spMkLst>
            <pc:docMk/>
            <pc:sldMk cId="1150319811" sldId="264"/>
            <ac:spMk id="2" creationId="{390580B8-7610-4647-BE1D-76144762E4E6}"/>
          </ac:spMkLst>
        </pc:spChg>
      </pc:sldChg>
      <pc:sldChg chg="modSp mod">
        <pc:chgData name="Michal Mazur" userId="03f09f91ffa1bb6a" providerId="LiveId" clId="{B1643A6F-B97F-473B-9D95-43C73B3B4F34}" dt="2021-09-21T15:17:38.109" v="1780" actId="20577"/>
        <pc:sldMkLst>
          <pc:docMk/>
          <pc:sldMk cId="1743842820" sldId="265"/>
        </pc:sldMkLst>
        <pc:spChg chg="mod">
          <ac:chgData name="Michal Mazur" userId="03f09f91ffa1bb6a" providerId="LiveId" clId="{B1643A6F-B97F-473B-9D95-43C73B3B4F34}" dt="2021-09-21T15:17:38.109" v="1780" actId="20577"/>
          <ac:spMkLst>
            <pc:docMk/>
            <pc:sldMk cId="1743842820" sldId="265"/>
            <ac:spMk id="2" creationId="{3BEF38C5-8EFE-40D5-8CB0-89D84DEC04B2}"/>
          </ac:spMkLst>
        </pc:spChg>
      </pc:sldChg>
      <pc:sldChg chg="modSp mod">
        <pc:chgData name="Michal Mazur" userId="03f09f91ffa1bb6a" providerId="LiveId" clId="{B1643A6F-B97F-473B-9D95-43C73B3B4F34}" dt="2021-09-21T15:03:20.160" v="859" actId="20577"/>
        <pc:sldMkLst>
          <pc:docMk/>
          <pc:sldMk cId="2473248791" sldId="269"/>
        </pc:sldMkLst>
        <pc:spChg chg="mod">
          <ac:chgData name="Michal Mazur" userId="03f09f91ffa1bb6a" providerId="LiveId" clId="{B1643A6F-B97F-473B-9D95-43C73B3B4F34}" dt="2021-09-21T15:03:20.160" v="859" actId="20577"/>
          <ac:spMkLst>
            <pc:docMk/>
            <pc:sldMk cId="2473248791" sldId="269"/>
            <ac:spMk id="3" creationId="{95C9E0D0-E9F4-476C-B808-CBC23B3D13FD}"/>
          </ac:spMkLst>
        </pc:spChg>
      </pc:sldChg>
      <pc:sldChg chg="addSp delSp modSp new mod setBg">
        <pc:chgData name="Michal Mazur" userId="03f09f91ffa1bb6a" providerId="LiveId" clId="{B1643A6F-B97F-473B-9D95-43C73B3B4F34}" dt="2021-09-21T15:10:07.023" v="1089" actId="20577"/>
        <pc:sldMkLst>
          <pc:docMk/>
          <pc:sldMk cId="1856843072" sldId="270"/>
        </pc:sldMkLst>
        <pc:spChg chg="mod">
          <ac:chgData name="Michal Mazur" userId="03f09f91ffa1bb6a" providerId="LiveId" clId="{B1643A6F-B97F-473B-9D95-43C73B3B4F34}" dt="2021-09-21T15:10:07.023" v="1089" actId="20577"/>
          <ac:spMkLst>
            <pc:docMk/>
            <pc:sldMk cId="1856843072" sldId="270"/>
            <ac:spMk id="2" creationId="{D1EA7325-1AE2-4E64-B977-60F85CDCB22E}"/>
          </ac:spMkLst>
        </pc:spChg>
        <pc:spChg chg="add del mod">
          <ac:chgData name="Michal Mazur" userId="03f09f91ffa1bb6a" providerId="LiveId" clId="{B1643A6F-B97F-473B-9D95-43C73B3B4F34}" dt="2021-09-21T15:07:26.631" v="980" actId="26606"/>
          <ac:spMkLst>
            <pc:docMk/>
            <pc:sldMk cId="1856843072" sldId="270"/>
            <ac:spMk id="5" creationId="{F5EE970A-CE9A-4379-9137-6F5486F4E73E}"/>
          </ac:spMkLst>
        </pc:spChg>
        <pc:spChg chg="add mod">
          <ac:chgData name="Michal Mazur" userId="03f09f91ffa1bb6a" providerId="LiveId" clId="{B1643A6F-B97F-473B-9D95-43C73B3B4F34}" dt="2021-09-21T15:09:04.077" v="1012" actId="1076"/>
          <ac:spMkLst>
            <pc:docMk/>
            <pc:sldMk cId="1856843072" sldId="270"/>
            <ac:spMk id="6" creationId="{C8B2818A-B521-4F0A-A94D-083A9759A89A}"/>
          </ac:spMkLst>
        </pc:spChg>
        <pc:spChg chg="add">
          <ac:chgData name="Michal Mazur" userId="03f09f91ffa1bb6a" providerId="LiveId" clId="{B1643A6F-B97F-473B-9D95-43C73B3B4F34}" dt="2021-09-21T15:07:26.631" v="980" actId="26606"/>
          <ac:spMkLst>
            <pc:docMk/>
            <pc:sldMk cId="1856843072" sldId="270"/>
            <ac:spMk id="11" creationId="{35DB3719-6FDC-4E5D-891D-FF40B7300F64}"/>
          </ac:spMkLst>
        </pc:spChg>
        <pc:spChg chg="add">
          <ac:chgData name="Michal Mazur" userId="03f09f91ffa1bb6a" providerId="LiveId" clId="{B1643A6F-B97F-473B-9D95-43C73B3B4F34}" dt="2021-09-21T15:07:26.631" v="980" actId="26606"/>
          <ac:spMkLst>
            <pc:docMk/>
            <pc:sldMk cId="1856843072" sldId="270"/>
            <ac:spMk id="13" creationId="{E0CBAC23-2E3F-4A90-BA59-F8299F6A5439}"/>
          </ac:spMkLst>
        </pc:spChg>
        <pc:graphicFrameChg chg="add">
          <ac:chgData name="Michal Mazur" userId="03f09f91ffa1bb6a" providerId="LiveId" clId="{B1643A6F-B97F-473B-9D95-43C73B3B4F34}" dt="2021-09-21T15:07:26.631" v="980" actId="26606"/>
          <ac:graphicFrameMkLst>
            <pc:docMk/>
            <pc:sldMk cId="1856843072" sldId="270"/>
            <ac:graphicFrameMk id="7" creationId="{1CF0CB01-0BEF-48EE-B50C-C4E9B6916D38}"/>
          </ac:graphicFrameMkLst>
        </pc:graphicFrameChg>
        <pc:picChg chg="add del mod">
          <ac:chgData name="Michal Mazur" userId="03f09f91ffa1bb6a" providerId="LiveId" clId="{B1643A6F-B97F-473B-9D95-43C73B3B4F34}" dt="2021-09-21T15:05:54.072" v="880" actId="478"/>
          <ac:picMkLst>
            <pc:docMk/>
            <pc:sldMk cId="1856843072" sldId="270"/>
            <ac:picMk id="4" creationId="{64691B94-A9D0-4EB2-94B1-C06041D5BCB4}"/>
          </ac:picMkLst>
        </pc:picChg>
        <pc:picChg chg="add mod">
          <ac:chgData name="Michal Mazur" userId="03f09f91ffa1bb6a" providerId="LiveId" clId="{B1643A6F-B97F-473B-9D95-43C73B3B4F34}" dt="2021-09-21T15:09:42.646" v="1018" actId="14100"/>
          <ac:picMkLst>
            <pc:docMk/>
            <pc:sldMk cId="1856843072" sldId="270"/>
            <ac:picMk id="9" creationId="{D4630060-B6A8-418E-919C-CA8EC11982CB}"/>
          </ac:picMkLst>
        </pc:picChg>
        <pc:picChg chg="add del">
          <ac:chgData name="Michal Mazur" userId="03f09f91ffa1bb6a" providerId="LiveId" clId="{B1643A6F-B97F-473B-9D95-43C73B3B4F34}" dt="2021-09-21T15:09:34.702" v="1016" actId="478"/>
          <ac:picMkLst>
            <pc:docMk/>
            <pc:sldMk cId="1856843072" sldId="270"/>
            <ac:picMk id="1026" creationId="{72689098-B3D2-4C33-8297-BFB64E08223E}"/>
          </ac:picMkLst>
        </pc:picChg>
      </pc:sldChg>
      <pc:sldChg chg="addSp delSp modSp new mod setBg">
        <pc:chgData name="Michal Mazur" userId="03f09f91ffa1bb6a" providerId="LiveId" clId="{B1643A6F-B97F-473B-9D95-43C73B3B4F34}" dt="2021-09-22T17:43:32.383" v="1859" actId="26606"/>
        <pc:sldMkLst>
          <pc:docMk/>
          <pc:sldMk cId="928370032" sldId="271"/>
        </pc:sldMkLst>
        <pc:spChg chg="mod">
          <ac:chgData name="Michal Mazur" userId="03f09f91ffa1bb6a" providerId="LiveId" clId="{B1643A6F-B97F-473B-9D95-43C73B3B4F34}" dt="2021-09-22T17:43:32.383" v="1859" actId="26606"/>
          <ac:spMkLst>
            <pc:docMk/>
            <pc:sldMk cId="928370032" sldId="271"/>
            <ac:spMk id="2" creationId="{14A3C4F3-A815-49FC-85E4-438031B2A6AB}"/>
          </ac:spMkLst>
        </pc:spChg>
        <pc:spChg chg="add del mod">
          <ac:chgData name="Michal Mazur" userId="03f09f91ffa1bb6a" providerId="LiveId" clId="{B1643A6F-B97F-473B-9D95-43C73B3B4F34}" dt="2021-09-21T15:11:06.267" v="1116"/>
          <ac:spMkLst>
            <pc:docMk/>
            <pc:sldMk cId="928370032" sldId="271"/>
            <ac:spMk id="3" creationId="{4CA3F5F6-D9F3-4981-8C26-3FF890BBDD09}"/>
          </ac:spMkLst>
        </pc:spChg>
        <pc:spChg chg="add mod">
          <ac:chgData name="Michal Mazur" userId="03f09f91ffa1bb6a" providerId="LiveId" clId="{B1643A6F-B97F-473B-9D95-43C73B3B4F34}" dt="2021-09-22T17:43:32.383" v="1859" actId="26606"/>
          <ac:spMkLst>
            <pc:docMk/>
            <pc:sldMk cId="928370032" sldId="271"/>
            <ac:spMk id="4" creationId="{50B8329F-2276-4320-87E3-215CBE0C15DD}"/>
          </ac:spMkLst>
        </pc:spChg>
        <pc:spChg chg="add">
          <ac:chgData name="Michal Mazur" userId="03f09f91ffa1bb6a" providerId="LiveId" clId="{B1643A6F-B97F-473B-9D95-43C73B3B4F34}" dt="2021-09-22T17:43:32.383" v="1859" actId="26606"/>
          <ac:spMkLst>
            <pc:docMk/>
            <pc:sldMk cId="928370032" sldId="271"/>
            <ac:spMk id="9" creationId="{2029D5AD-8348-4446-B191-6A9B6FE03F21}"/>
          </ac:spMkLst>
        </pc:spChg>
        <pc:spChg chg="add">
          <ac:chgData name="Michal Mazur" userId="03f09f91ffa1bb6a" providerId="LiveId" clId="{B1643A6F-B97F-473B-9D95-43C73B3B4F34}" dt="2021-09-22T17:43:32.383" v="1859" actId="26606"/>
          <ac:spMkLst>
            <pc:docMk/>
            <pc:sldMk cId="928370032" sldId="271"/>
            <ac:spMk id="11" creationId="{A3F395A2-2B64-4749-BD93-2F159C7E1FB5}"/>
          </ac:spMkLst>
        </pc:spChg>
        <pc:spChg chg="add">
          <ac:chgData name="Michal Mazur" userId="03f09f91ffa1bb6a" providerId="LiveId" clId="{B1643A6F-B97F-473B-9D95-43C73B3B4F34}" dt="2021-09-22T17:43:32.383" v="1859" actId="26606"/>
          <ac:spMkLst>
            <pc:docMk/>
            <pc:sldMk cId="928370032" sldId="271"/>
            <ac:spMk id="13" creationId="{5CF0135B-EAB8-4CA0-896C-2D897ECD28BC}"/>
          </ac:spMkLst>
        </pc:spChg>
        <pc:spChg chg="add">
          <ac:chgData name="Michal Mazur" userId="03f09f91ffa1bb6a" providerId="LiveId" clId="{B1643A6F-B97F-473B-9D95-43C73B3B4F34}" dt="2021-09-22T17:43:32.383" v="1859" actId="26606"/>
          <ac:spMkLst>
            <pc:docMk/>
            <pc:sldMk cId="928370032" sldId="271"/>
            <ac:spMk id="15" creationId="{92C3387C-D24F-4737-8A37-1DC5CFF09CFA}"/>
          </ac:spMkLst>
        </pc:spChg>
      </pc:sldChg>
      <pc:sldChg chg="addSp delSp modSp new mod setBg">
        <pc:chgData name="Michal Mazur" userId="03f09f91ffa1bb6a" providerId="LiveId" clId="{B1643A6F-B97F-473B-9D95-43C73B3B4F34}" dt="2021-09-22T17:43:24.020" v="1858" actId="26606"/>
        <pc:sldMkLst>
          <pc:docMk/>
          <pc:sldMk cId="2575983538" sldId="272"/>
        </pc:sldMkLst>
        <pc:spChg chg="mod ord">
          <ac:chgData name="Michal Mazur" userId="03f09f91ffa1bb6a" providerId="LiveId" clId="{B1643A6F-B97F-473B-9D95-43C73B3B4F34}" dt="2021-09-22T17:43:24.020" v="1858" actId="26606"/>
          <ac:spMkLst>
            <pc:docMk/>
            <pc:sldMk cId="2575983538" sldId="272"/>
            <ac:spMk id="2" creationId="{6A99E67A-060D-49E8-BBC7-82B0E6D06B7E}"/>
          </ac:spMkLst>
        </pc:spChg>
        <pc:spChg chg="add del mod">
          <ac:chgData name="Michal Mazur" userId="03f09f91ffa1bb6a" providerId="LiveId" clId="{B1643A6F-B97F-473B-9D95-43C73B3B4F34}" dt="2021-09-21T15:14:05.362" v="1479"/>
          <ac:spMkLst>
            <pc:docMk/>
            <pc:sldMk cId="2575983538" sldId="272"/>
            <ac:spMk id="3" creationId="{D3884437-71CF-46BA-B8E3-E7F8B10EB8ED}"/>
          </ac:spMkLst>
        </pc:spChg>
        <pc:spChg chg="add del">
          <ac:chgData name="Michal Mazur" userId="03f09f91ffa1bb6a" providerId="LiveId" clId="{B1643A6F-B97F-473B-9D95-43C73B3B4F34}" dt="2021-09-22T17:43:24.003" v="1857" actId="26606"/>
          <ac:spMkLst>
            <pc:docMk/>
            <pc:sldMk cId="2575983538" sldId="272"/>
            <ac:spMk id="71" creationId="{06DA9DF9-31F7-4056-B42E-878CC92417B8}"/>
          </ac:spMkLst>
        </pc:spChg>
        <pc:spChg chg="add">
          <ac:chgData name="Michal Mazur" userId="03f09f91ffa1bb6a" providerId="LiveId" clId="{B1643A6F-B97F-473B-9D95-43C73B3B4F34}" dt="2021-09-22T17:43:24.020" v="1858" actId="26606"/>
          <ac:spMkLst>
            <pc:docMk/>
            <pc:sldMk cId="2575983538" sldId="272"/>
            <ac:spMk id="73" creationId="{097CD68E-23E3-4007-8847-CD0944C4F7BE}"/>
          </ac:spMkLst>
        </pc:spChg>
        <pc:spChg chg="add">
          <ac:chgData name="Michal Mazur" userId="03f09f91ffa1bb6a" providerId="LiveId" clId="{B1643A6F-B97F-473B-9D95-43C73B3B4F34}" dt="2021-09-22T17:43:24.020" v="1858" actId="26606"/>
          <ac:spMkLst>
            <pc:docMk/>
            <pc:sldMk cId="2575983538" sldId="272"/>
            <ac:spMk id="75" creationId="{AF2F604E-43BE-4DC3-B983-E071523364F8}"/>
          </ac:spMkLst>
        </pc:spChg>
        <pc:spChg chg="add">
          <ac:chgData name="Michal Mazur" userId="03f09f91ffa1bb6a" providerId="LiveId" clId="{B1643A6F-B97F-473B-9D95-43C73B3B4F34}" dt="2021-09-22T17:43:24.020" v="1858" actId="26606"/>
          <ac:spMkLst>
            <pc:docMk/>
            <pc:sldMk cId="2575983538" sldId="272"/>
            <ac:spMk id="77" creationId="{08C9B587-E65E-4B52-B37C-ABEBB6E87928}"/>
          </ac:spMkLst>
        </pc:spChg>
        <pc:spChg chg="add">
          <ac:chgData name="Michal Mazur" userId="03f09f91ffa1bb6a" providerId="LiveId" clId="{B1643A6F-B97F-473B-9D95-43C73B3B4F34}" dt="2021-09-22T17:43:24.020" v="1858" actId="26606"/>
          <ac:spMkLst>
            <pc:docMk/>
            <pc:sldMk cId="2575983538" sldId="272"/>
            <ac:spMk id="3076" creationId="{E91DC736-0EF8-4F87-9146-EBF1D2EE4D3D}"/>
          </ac:spMkLst>
        </pc:spChg>
        <pc:picChg chg="add mod">
          <ac:chgData name="Michal Mazur" userId="03f09f91ffa1bb6a" providerId="LiveId" clId="{B1643A6F-B97F-473B-9D95-43C73B3B4F34}" dt="2021-09-22T17:43:24.020" v="1858" actId="26606"/>
          <ac:picMkLst>
            <pc:docMk/>
            <pc:sldMk cId="2575983538" sldId="272"/>
            <ac:picMk id="3074" creationId="{E05D9BC8-98CF-4F61-85AB-ED70E89C2EC1}"/>
          </ac:picMkLst>
        </pc:picChg>
      </pc:sldChg>
      <pc:sldChg chg="addSp modSp new mod">
        <pc:chgData name="Michal Mazur" userId="03f09f91ffa1bb6a" providerId="LiveId" clId="{B1643A6F-B97F-473B-9D95-43C73B3B4F34}" dt="2021-09-22T17:35:09.292" v="1852" actId="1076"/>
        <pc:sldMkLst>
          <pc:docMk/>
          <pc:sldMk cId="2439668364" sldId="273"/>
        </pc:sldMkLst>
        <pc:spChg chg="mod">
          <ac:chgData name="Michal Mazur" userId="03f09f91ffa1bb6a" providerId="LiveId" clId="{B1643A6F-B97F-473B-9D95-43C73B3B4F34}" dt="2021-09-22T17:34:55.026" v="1849" actId="20577"/>
          <ac:spMkLst>
            <pc:docMk/>
            <pc:sldMk cId="2439668364" sldId="273"/>
            <ac:spMk id="2" creationId="{1EB2408E-AA14-4F75-809E-88E37D36D4CF}"/>
          </ac:spMkLst>
        </pc:spChg>
        <pc:picChg chg="add mod">
          <ac:chgData name="Michal Mazur" userId="03f09f91ffa1bb6a" providerId="LiveId" clId="{B1643A6F-B97F-473B-9D95-43C73B3B4F34}" dt="2021-09-22T17:35:09.292" v="1852" actId="1076"/>
          <ac:picMkLst>
            <pc:docMk/>
            <pc:sldMk cId="2439668364" sldId="273"/>
            <ac:picMk id="2050" creationId="{949829AC-BBA1-491A-AB9A-5A562F316E34}"/>
          </ac:picMkLst>
        </pc:picChg>
      </pc:sldChg>
    </pc:docChg>
  </pc:docChgLst>
  <pc:docChgLst>
    <pc:chgData name="Michal Mazur" userId="03f09f91ffa1bb6a" providerId="LiveId" clId="{15CAD657-93B9-413F-91D0-AE978368806F}"/>
    <pc:docChg chg="undo custSel addSld delSld modSld sldOrd modMainMaster addSection delSection modSection modShowInfo">
      <pc:chgData name="Michal Mazur" userId="03f09f91ffa1bb6a" providerId="LiveId" clId="{15CAD657-93B9-413F-91D0-AE978368806F}" dt="2021-09-24T16:25:24.132" v="7727" actId="20577"/>
      <pc:docMkLst>
        <pc:docMk/>
      </pc:docMkLst>
      <pc:sldChg chg="addSp delSp modSp mod">
        <pc:chgData name="Michal Mazur" userId="03f09f91ffa1bb6a" providerId="LiveId" clId="{15CAD657-93B9-413F-91D0-AE978368806F}" dt="2021-09-24T15:15:00.281" v="7653" actId="26606"/>
        <pc:sldMkLst>
          <pc:docMk/>
          <pc:sldMk cId="545575281" sldId="256"/>
        </pc:sldMkLst>
        <pc:spChg chg="add del">
          <ac:chgData name="Michal Mazur" userId="03f09f91ffa1bb6a" providerId="LiveId" clId="{15CAD657-93B9-413F-91D0-AE978368806F}" dt="2021-09-24T15:14:53.160" v="7644" actId="26606"/>
          <ac:spMkLst>
            <pc:docMk/>
            <pc:sldMk cId="545575281" sldId="256"/>
            <ac:spMk id="10" creationId="{7EBFDB7D-DD97-44CE-AFFB-458781A3DB9B}"/>
          </ac:spMkLst>
        </pc:spChg>
        <pc:spChg chg="add del">
          <ac:chgData name="Michal Mazur" userId="03f09f91ffa1bb6a" providerId="LiveId" clId="{15CAD657-93B9-413F-91D0-AE978368806F}" dt="2021-09-24T15:14:53.160" v="7644" actId="26606"/>
          <ac:spMkLst>
            <pc:docMk/>
            <pc:sldMk cId="545575281" sldId="256"/>
            <ac:spMk id="11" creationId="{50F864A1-23CF-4954-887F-3C4458622A68}"/>
          </ac:spMkLst>
        </pc:spChg>
        <pc:spChg chg="add del">
          <ac:chgData name="Michal Mazur" userId="03f09f91ffa1bb6a" providerId="LiveId" clId="{15CAD657-93B9-413F-91D0-AE978368806F}" dt="2021-09-24T15:14:53.160" v="7644" actId="26606"/>
          <ac:spMkLst>
            <pc:docMk/>
            <pc:sldMk cId="545575281" sldId="256"/>
            <ac:spMk id="12" creationId="{8D313E8C-7457-407E-BDA5-EACA44D38247}"/>
          </ac:spMkLst>
        </pc:spChg>
        <pc:spChg chg="add del">
          <ac:chgData name="Michal Mazur" userId="03f09f91ffa1bb6a" providerId="LiveId" clId="{15CAD657-93B9-413F-91D0-AE978368806F}" dt="2021-09-24T15:14:56.482" v="7648" actId="26606"/>
          <ac:spMkLst>
            <pc:docMk/>
            <pc:sldMk cId="545575281" sldId="256"/>
            <ac:spMk id="14" creationId="{42A4FC2C-047E-45A5-965D-8E1E3BF09BC6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16" creationId="{F3060C83-F051-4F0E-ABAD-AA0DFC48B218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18" creationId="{83C98ABE-055B-441F-B07E-44F97F083C39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19" creationId="{3783CA14-24A1-485C-8B30-D6A5D87987AD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20" creationId="{29FDB030-9B49-4CED-8CCD-4D99382388AC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21" creationId="{9A97C86A-04D6-40F7-AE84-31AB43E6A846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23" creationId="{FF9F2414-84E8-453E-B1F3-389FDE8192D9}"/>
          </ac:spMkLst>
        </pc:spChg>
        <pc:spChg chg="add del">
          <ac:chgData name="Michal Mazur" userId="03f09f91ffa1bb6a" providerId="LiveId" clId="{15CAD657-93B9-413F-91D0-AE978368806F}" dt="2021-09-24T15:14:59.337" v="7650" actId="26606"/>
          <ac:spMkLst>
            <pc:docMk/>
            <pc:sldMk cId="545575281" sldId="256"/>
            <ac:spMk id="25" creationId="{3ECA69A1-7536-43AC-85EF-C7106179F5ED}"/>
          </ac:spMkLst>
        </pc:spChg>
        <pc:spChg chg="add del">
          <ac:chgData name="Michal Mazur" userId="03f09f91ffa1bb6a" providerId="LiveId" clId="{15CAD657-93B9-413F-91D0-AE978368806F}" dt="2021-09-24T15:15:00.274" v="7652" actId="26606"/>
          <ac:spMkLst>
            <pc:docMk/>
            <pc:sldMk cId="545575281" sldId="256"/>
            <ac:spMk id="27" creationId="{42A4FC2C-047E-45A5-965D-8E1E3BF09BC6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29" creationId="{F3060C83-F051-4F0E-ABAD-AA0DFC48B218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30" creationId="{83C98ABE-055B-441F-B07E-44F97F083C39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31" creationId="{29FDB030-9B49-4CED-8CCD-4D99382388AC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32" creationId="{3783CA14-24A1-485C-8B30-D6A5D87987AD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33" creationId="{9A97C86A-04D6-40F7-AE84-31AB43E6A846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34" creationId="{FF9F2414-84E8-453E-B1F3-389FDE8192D9}"/>
          </ac:spMkLst>
        </pc:spChg>
        <pc:spChg chg="add">
          <ac:chgData name="Michal Mazur" userId="03f09f91ffa1bb6a" providerId="LiveId" clId="{15CAD657-93B9-413F-91D0-AE978368806F}" dt="2021-09-24T15:15:00.281" v="7653" actId="26606"/>
          <ac:spMkLst>
            <pc:docMk/>
            <pc:sldMk cId="545575281" sldId="256"/>
            <ac:spMk id="35" creationId="{3ECA69A1-7536-43AC-85EF-C7106179F5ED}"/>
          </ac:spMkLst>
        </pc:spChg>
        <pc:picChg chg="mod">
          <ac:chgData name="Michal Mazur" userId="03f09f91ffa1bb6a" providerId="LiveId" clId="{15CAD657-93B9-413F-91D0-AE978368806F}" dt="2021-09-24T15:15:00.281" v="7653" actId="26606"/>
          <ac:picMkLst>
            <pc:docMk/>
            <pc:sldMk cId="545575281" sldId="256"/>
            <ac:picMk id="8" creationId="{ED53974B-C1BC-4AAA-9362-F4A01186AD77}"/>
          </ac:picMkLst>
        </pc:picChg>
      </pc:sldChg>
      <pc:sldChg chg="modSp mod">
        <pc:chgData name="Michal Mazur" userId="03f09f91ffa1bb6a" providerId="LiveId" clId="{15CAD657-93B9-413F-91D0-AE978368806F}" dt="2021-09-24T07:38:48.489" v="3696" actId="1076"/>
        <pc:sldMkLst>
          <pc:docMk/>
          <pc:sldMk cId="476543700" sldId="257"/>
        </pc:sldMkLst>
        <pc:spChg chg="mod">
          <ac:chgData name="Michal Mazur" userId="03f09f91ffa1bb6a" providerId="LiveId" clId="{15CAD657-93B9-413F-91D0-AE978368806F}" dt="2021-09-13T16:44:39.230" v="13" actId="20577"/>
          <ac:spMkLst>
            <pc:docMk/>
            <pc:sldMk cId="476543700" sldId="257"/>
            <ac:spMk id="26" creationId="{6622C314-C4CF-4C03-B60F-3C28021D26CD}"/>
          </ac:spMkLst>
        </pc:spChg>
        <pc:picChg chg="mod">
          <ac:chgData name="Michal Mazur" userId="03f09f91ffa1bb6a" providerId="LiveId" clId="{15CAD657-93B9-413F-91D0-AE978368806F}" dt="2021-09-24T07:38:41.672" v="3694" actId="1076"/>
          <ac:picMkLst>
            <pc:docMk/>
            <pc:sldMk cId="476543700" sldId="257"/>
            <ac:picMk id="1026" creationId="{29D070B0-612C-4174-8872-5E1496643DF4}"/>
          </ac:picMkLst>
        </pc:picChg>
        <pc:picChg chg="mod">
          <ac:chgData name="Michal Mazur" userId="03f09f91ffa1bb6a" providerId="LiveId" clId="{15CAD657-93B9-413F-91D0-AE978368806F}" dt="2021-09-24T07:38:48.489" v="3696" actId="1076"/>
          <ac:picMkLst>
            <pc:docMk/>
            <pc:sldMk cId="476543700" sldId="257"/>
            <ac:picMk id="1028" creationId="{3BF34825-0BE5-4EB0-ADAA-877E8FB683A0}"/>
          </ac:picMkLst>
        </pc:picChg>
        <pc:picChg chg="mod">
          <ac:chgData name="Michal Mazur" userId="03f09f91ffa1bb6a" providerId="LiveId" clId="{15CAD657-93B9-413F-91D0-AE978368806F}" dt="2021-09-24T07:38:46.595" v="3695" actId="1076"/>
          <ac:picMkLst>
            <pc:docMk/>
            <pc:sldMk cId="476543700" sldId="257"/>
            <ac:picMk id="1030" creationId="{2B51E68C-DC6E-4E91-9366-E581837ACFA3}"/>
          </ac:picMkLst>
        </pc:picChg>
      </pc:sldChg>
      <pc:sldChg chg="addSp modSp mod">
        <pc:chgData name="Michal Mazur" userId="03f09f91ffa1bb6a" providerId="LiveId" clId="{15CAD657-93B9-413F-91D0-AE978368806F}" dt="2021-09-24T13:50:16.752" v="7486" actId="20577"/>
        <pc:sldMkLst>
          <pc:docMk/>
          <pc:sldMk cId="1695705844" sldId="258"/>
        </pc:sldMkLst>
        <pc:spChg chg="add mod">
          <ac:chgData name="Michal Mazur" userId="03f09f91ffa1bb6a" providerId="LiveId" clId="{15CAD657-93B9-413F-91D0-AE978368806F}" dt="2021-09-22T18:19:09.781" v="3078" actId="20577"/>
          <ac:spMkLst>
            <pc:docMk/>
            <pc:sldMk cId="1695705844" sldId="258"/>
            <ac:spMk id="3" creationId="{4DD8EEF4-0CD8-4150-90B4-5FC60B6998EA}"/>
          </ac:spMkLst>
        </pc:spChg>
        <pc:spChg chg="mod">
          <ac:chgData name="Michal Mazur" userId="03f09f91ffa1bb6a" providerId="LiveId" clId="{15CAD657-93B9-413F-91D0-AE978368806F}" dt="2021-09-24T13:50:16.752" v="7486" actId="20577"/>
          <ac:spMkLst>
            <pc:docMk/>
            <pc:sldMk cId="1695705844" sldId="258"/>
            <ac:spMk id="4" creationId="{920B0F6C-BC8A-4848-9E5D-87B871AD2922}"/>
          </ac:spMkLst>
        </pc:spChg>
        <pc:picChg chg="mod">
          <ac:chgData name="Michal Mazur" userId="03f09f91ffa1bb6a" providerId="LiveId" clId="{15CAD657-93B9-413F-91D0-AE978368806F}" dt="2021-09-22T18:17:31.344" v="2955" actId="1037"/>
          <ac:picMkLst>
            <pc:docMk/>
            <pc:sldMk cId="1695705844" sldId="258"/>
            <ac:picMk id="1026" creationId="{2EC6487D-796F-4DA0-A68F-59E6A6948DF5}"/>
          </ac:picMkLst>
        </pc:picChg>
      </pc:sldChg>
      <pc:sldChg chg="addSp modSp new del mod setBg addAnim">
        <pc:chgData name="Michal Mazur" userId="03f09f91ffa1bb6a" providerId="LiveId" clId="{15CAD657-93B9-413F-91D0-AE978368806F}" dt="2021-09-24T16:20:58.987" v="7654" actId="2696"/>
        <pc:sldMkLst>
          <pc:docMk/>
          <pc:sldMk cId="2975305151" sldId="259"/>
        </pc:sldMkLst>
        <pc:spChg chg="mod">
          <ac:chgData name="Michal Mazur" userId="03f09f91ffa1bb6a" providerId="LiveId" clId="{15CAD657-93B9-413F-91D0-AE978368806F}" dt="2021-09-13T16:47:00.725" v="71" actId="403"/>
          <ac:spMkLst>
            <pc:docMk/>
            <pc:sldMk cId="2975305151" sldId="259"/>
            <ac:spMk id="2" creationId="{DACF7C2F-AB12-4D00-A35E-4B816242AAAC}"/>
          </ac:spMkLst>
        </pc:spChg>
        <pc:spChg chg="add mod">
          <ac:chgData name="Michal Mazur" userId="03f09f91ffa1bb6a" providerId="LiveId" clId="{15CAD657-93B9-413F-91D0-AE978368806F}" dt="2021-09-13T16:46:55.292" v="70" actId="403"/>
          <ac:spMkLst>
            <pc:docMk/>
            <pc:sldMk cId="2975305151" sldId="259"/>
            <ac:spMk id="3" creationId="{74C1BB5E-42D2-4569-BC31-C3E45F9DB306}"/>
          </ac:spMkLst>
        </pc:spChg>
        <pc:spChg chg="add">
          <ac:chgData name="Michal Mazur" userId="03f09f91ffa1bb6a" providerId="LiveId" clId="{15CAD657-93B9-413F-91D0-AE978368806F}" dt="2021-09-13T16:46:01.286" v="26" actId="26606"/>
          <ac:spMkLst>
            <pc:docMk/>
            <pc:sldMk cId="2975305151" sldId="259"/>
            <ac:spMk id="8" creationId="{E91DC736-0EF8-4F87-9146-EBF1D2EE4D3D}"/>
          </ac:spMkLst>
        </pc:spChg>
        <pc:spChg chg="add">
          <ac:chgData name="Michal Mazur" userId="03f09f91ffa1bb6a" providerId="LiveId" clId="{15CAD657-93B9-413F-91D0-AE978368806F}" dt="2021-09-13T16:46:01.286" v="26" actId="26606"/>
          <ac:spMkLst>
            <pc:docMk/>
            <pc:sldMk cId="2975305151" sldId="259"/>
            <ac:spMk id="10" creationId="{097CD68E-23E3-4007-8847-CD0944C4F7BE}"/>
          </ac:spMkLst>
        </pc:spChg>
        <pc:spChg chg="add">
          <ac:chgData name="Michal Mazur" userId="03f09f91ffa1bb6a" providerId="LiveId" clId="{15CAD657-93B9-413F-91D0-AE978368806F}" dt="2021-09-13T16:46:01.286" v="26" actId="26606"/>
          <ac:spMkLst>
            <pc:docMk/>
            <pc:sldMk cId="2975305151" sldId="259"/>
            <ac:spMk id="12" creationId="{AF2F604E-43BE-4DC3-B983-E071523364F8}"/>
          </ac:spMkLst>
        </pc:spChg>
        <pc:spChg chg="add">
          <ac:chgData name="Michal Mazur" userId="03f09f91ffa1bb6a" providerId="LiveId" clId="{15CAD657-93B9-413F-91D0-AE978368806F}" dt="2021-09-13T16:46:01.286" v="26" actId="26606"/>
          <ac:spMkLst>
            <pc:docMk/>
            <pc:sldMk cId="2975305151" sldId="259"/>
            <ac:spMk id="14" creationId="{08C9B587-E65E-4B52-B37C-ABEBB6E87928}"/>
          </ac:spMkLst>
        </pc:spChg>
        <pc:picChg chg="add">
          <ac:chgData name="Michal Mazur" userId="03f09f91ffa1bb6a" providerId="LiveId" clId="{15CAD657-93B9-413F-91D0-AE978368806F}" dt="2021-09-13T16:46:01.286" v="26" actId="26606"/>
          <ac:picMkLst>
            <pc:docMk/>
            <pc:sldMk cId="2975305151" sldId="259"/>
            <ac:picMk id="4" creationId="{0575066D-7CBD-481C-AE9C-E5EC36DCA9E9}"/>
          </ac:picMkLst>
        </pc:picChg>
      </pc:sldChg>
      <pc:sldChg chg="addSp delSp modSp new mod modTransition">
        <pc:chgData name="Michal Mazur" userId="03f09f91ffa1bb6a" providerId="LiveId" clId="{15CAD657-93B9-413F-91D0-AE978368806F}" dt="2021-09-24T16:21:31.717" v="7657" actId="478"/>
        <pc:sldMkLst>
          <pc:docMk/>
          <pc:sldMk cId="2990282595" sldId="260"/>
        </pc:sldMkLst>
        <pc:spChg chg="mod">
          <ac:chgData name="Michal Mazur" userId="03f09f91ffa1bb6a" providerId="LiveId" clId="{15CAD657-93B9-413F-91D0-AE978368806F}" dt="2021-09-13T16:47:31.492" v="108" actId="20577"/>
          <ac:spMkLst>
            <pc:docMk/>
            <pc:sldMk cId="2990282595" sldId="260"/>
            <ac:spMk id="2" creationId="{28F3C12F-CCE7-4F59-BDFD-DCD69C09DA3D}"/>
          </ac:spMkLst>
        </pc:spChg>
        <pc:spChg chg="add mod">
          <ac:chgData name="Michal Mazur" userId="03f09f91ffa1bb6a" providerId="LiveId" clId="{15CAD657-93B9-413F-91D0-AE978368806F}" dt="2021-09-13T16:52:12.585" v="248" actId="20577"/>
          <ac:spMkLst>
            <pc:docMk/>
            <pc:sldMk cId="2990282595" sldId="260"/>
            <ac:spMk id="3" creationId="{91003031-F9AD-44DA-A420-7163E782C85B}"/>
          </ac:spMkLst>
        </pc:spChg>
        <pc:spChg chg="add del mod">
          <ac:chgData name="Michal Mazur" userId="03f09f91ffa1bb6a" providerId="LiveId" clId="{15CAD657-93B9-413F-91D0-AE978368806F}" dt="2021-09-13T16:49:55.413" v="167"/>
          <ac:spMkLst>
            <pc:docMk/>
            <pc:sldMk cId="2990282595" sldId="260"/>
            <ac:spMk id="4" creationId="{7274B998-02C7-4FB1-8C7A-9FA28E17EEA8}"/>
          </ac:spMkLst>
        </pc:spChg>
        <pc:spChg chg="add del mod">
          <ac:chgData name="Michal Mazur" userId="03f09f91ffa1bb6a" providerId="LiveId" clId="{15CAD657-93B9-413F-91D0-AE978368806F}" dt="2021-09-13T16:50:03.599" v="221" actId="478"/>
          <ac:spMkLst>
            <pc:docMk/>
            <pc:sldMk cId="2990282595" sldId="260"/>
            <ac:spMk id="5" creationId="{83429D2B-9FC0-4EC3-A4AE-1D48356DA3BC}"/>
          </ac:spMkLst>
        </pc:spChg>
        <pc:spChg chg="add del mod">
          <ac:chgData name="Michal Mazur" userId="03f09f91ffa1bb6a" providerId="LiveId" clId="{15CAD657-93B9-413F-91D0-AE978368806F}" dt="2021-09-24T16:21:31.717" v="7657" actId="478"/>
          <ac:spMkLst>
            <pc:docMk/>
            <pc:sldMk cId="2990282595" sldId="260"/>
            <ac:spMk id="6" creationId="{69C55D0C-5493-41C5-A96B-0FFE9DAED829}"/>
          </ac:spMkLst>
        </pc:spChg>
        <pc:picChg chg="add mod">
          <ac:chgData name="Michal Mazur" userId="03f09f91ffa1bb6a" providerId="LiveId" clId="{15CAD657-93B9-413F-91D0-AE978368806F}" dt="2021-09-13T16:50:45.710" v="227" actId="1076"/>
          <ac:picMkLst>
            <pc:docMk/>
            <pc:sldMk cId="2990282595" sldId="260"/>
            <ac:picMk id="1030" creationId="{DD949841-4976-4A4E-8B1F-060450EAA615}"/>
          </ac:picMkLst>
        </pc:picChg>
      </pc:sldChg>
      <pc:sldChg chg="addSp delSp modSp new mod setBg">
        <pc:chgData name="Michal Mazur" userId="03f09f91ffa1bb6a" providerId="LiveId" clId="{15CAD657-93B9-413F-91D0-AE978368806F}" dt="2021-09-13T16:57:34.040" v="381" actId="20577"/>
        <pc:sldMkLst>
          <pc:docMk/>
          <pc:sldMk cId="3904895752" sldId="261"/>
        </pc:sldMkLst>
        <pc:spChg chg="del">
          <ac:chgData name="Michal Mazur" userId="03f09f91ffa1bb6a" providerId="LiveId" clId="{15CAD657-93B9-413F-91D0-AE978368806F}" dt="2021-09-13T16:53:04.959" v="251" actId="478"/>
          <ac:spMkLst>
            <pc:docMk/>
            <pc:sldMk cId="3904895752" sldId="261"/>
            <ac:spMk id="2" creationId="{49E9EB5D-0225-43BF-B97B-85CE93AC2A8A}"/>
          </ac:spMkLst>
        </pc:spChg>
        <pc:spChg chg="add ord">
          <ac:chgData name="Michal Mazur" userId="03f09f91ffa1bb6a" providerId="LiveId" clId="{15CAD657-93B9-413F-91D0-AE978368806F}" dt="2021-09-13T16:53:13.330" v="255" actId="26606"/>
          <ac:spMkLst>
            <pc:docMk/>
            <pc:sldMk cId="3904895752" sldId="261"/>
            <ac:spMk id="3" creationId="{87EAC5C7-4676-4320-B9B3-8A8733342B77}"/>
          </ac:spMkLst>
        </pc:spChg>
        <pc:spChg chg="add mod ord">
          <ac:chgData name="Michal Mazur" userId="03f09f91ffa1bb6a" providerId="LiveId" clId="{15CAD657-93B9-413F-91D0-AE978368806F}" dt="2021-09-13T16:57:34.040" v="381" actId="20577"/>
          <ac:spMkLst>
            <pc:docMk/>
            <pc:sldMk cId="3904895752" sldId="261"/>
            <ac:spMk id="6" creationId="{F98539A4-B588-4A03-BA1F-562ACCBBD232}"/>
          </ac:spMkLst>
        </pc:spChg>
        <pc:spChg chg="add del">
          <ac:chgData name="Michal Mazur" userId="03f09f91ffa1bb6a" providerId="LiveId" clId="{15CAD657-93B9-413F-91D0-AE978368806F}" dt="2021-09-13T16:53:13.328" v="254" actId="26606"/>
          <ac:spMkLst>
            <pc:docMk/>
            <pc:sldMk cId="3904895752" sldId="261"/>
            <ac:spMk id="10" creationId="{42A4FC2C-047E-45A5-965D-8E1E3BF09BC6}"/>
          </ac:spMkLst>
        </pc:spChg>
        <pc:spChg chg="add del">
          <ac:chgData name="Michal Mazur" userId="03f09f91ffa1bb6a" providerId="LiveId" clId="{15CAD657-93B9-413F-91D0-AE978368806F}" dt="2021-09-13T16:53:27.782" v="260" actId="26606"/>
          <ac:spMkLst>
            <pc:docMk/>
            <pc:sldMk cId="3904895752" sldId="261"/>
            <ac:spMk id="12" creationId="{42A4FC2C-047E-45A5-965D-8E1E3BF09BC6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17" creationId="{ED55A19D-297C-4231-AD1F-08EF9B4AA8F4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19" creationId="{EBAB6C56-3D38-4923-996E-BD474BBB91E9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21" creationId="{20CD21DB-082D-417D-A5AB-FC838AF9D944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23" creationId="{7BD8AB83-2763-4392-B4B9-049CDF1F6EA4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25" creationId="{480F071C-C35C-4CE1-8EE5-8ED96E2F4E25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27" creationId="{CD97FAB4-59E0-4E65-B50B-867B14D2A067}"/>
          </ac:spMkLst>
        </pc:spChg>
        <pc:spChg chg="add del">
          <ac:chgData name="Michal Mazur" userId="03f09f91ffa1bb6a" providerId="LiveId" clId="{15CAD657-93B9-413F-91D0-AE978368806F}" dt="2021-09-13T16:53:25.079" v="257" actId="26606"/>
          <ac:spMkLst>
            <pc:docMk/>
            <pc:sldMk cId="3904895752" sldId="261"/>
            <ac:spMk id="29" creationId="{0D578F4B-2751-4FC2-8853-FAC5C59139C1}"/>
          </ac:spMkLst>
        </pc:spChg>
        <pc:spChg chg="add del">
          <ac:chgData name="Michal Mazur" userId="03f09f91ffa1bb6a" providerId="LiveId" clId="{15CAD657-93B9-413F-91D0-AE978368806F}" dt="2021-09-13T16:53:27.775" v="259" actId="26606"/>
          <ac:spMkLst>
            <pc:docMk/>
            <pc:sldMk cId="3904895752" sldId="261"/>
            <ac:spMk id="31" creationId="{8B089790-F4B6-46A7-BB28-7B74A9A9EFDC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36" creationId="{F3060C83-F051-4F0E-ABAD-AA0DFC48B218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37" creationId="{83C98ABE-055B-441F-B07E-44F97F083C39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38" creationId="{29FDB030-9B49-4CED-8CCD-4D99382388AC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39" creationId="{3783CA14-24A1-485C-8B30-D6A5D87987AD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40" creationId="{9A97C86A-04D6-40F7-AE84-31AB43E6A846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41" creationId="{FF9F2414-84E8-453E-B1F3-389FDE8192D9}"/>
          </ac:spMkLst>
        </pc:spChg>
        <pc:spChg chg="add del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42" creationId="{3ECA69A1-7536-43AC-85EF-C7106179F5ED}"/>
          </ac:spMkLst>
        </pc:spChg>
        <pc:spChg chg="add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47" creationId="{5DCB5928-DC7D-4612-9922-441966E15627}"/>
          </ac:spMkLst>
        </pc:spChg>
        <pc:spChg chg="add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49" creationId="{682C1161-1736-45EC-99B7-33F3CAE9D517}"/>
          </ac:spMkLst>
        </pc:spChg>
        <pc:spChg chg="add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51" creationId="{84D4DDB8-B68F-45B0-9F62-C4279996F672}"/>
          </ac:spMkLst>
        </pc:spChg>
        <pc:spChg chg="add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53" creationId="{AF2F604E-43BE-4DC3-B983-E071523364F8}"/>
          </ac:spMkLst>
        </pc:spChg>
        <pc:spChg chg="add">
          <ac:chgData name="Michal Mazur" userId="03f09f91ffa1bb6a" providerId="LiveId" clId="{15CAD657-93B9-413F-91D0-AE978368806F}" dt="2021-09-13T16:57:09.593" v="350" actId="26606"/>
          <ac:spMkLst>
            <pc:docMk/>
            <pc:sldMk cId="3904895752" sldId="261"/>
            <ac:spMk id="55" creationId="{08C9B587-E65E-4B52-B37C-ABEBB6E87928}"/>
          </ac:spMkLst>
        </pc:spChg>
        <pc:grpChg chg="add del">
          <ac:chgData name="Michal Mazur" userId="03f09f91ffa1bb6a" providerId="LiveId" clId="{15CAD657-93B9-413F-91D0-AE978368806F}" dt="2021-09-13T16:53:27.775" v="259" actId="26606"/>
          <ac:grpSpMkLst>
            <pc:docMk/>
            <pc:sldMk cId="3904895752" sldId="261"/>
            <ac:grpSpMk id="32" creationId="{9DE3F54D-33BC-4382-A2AB-5E002F0F1166}"/>
          </ac:grpSpMkLst>
        </pc:grpChg>
        <pc:picChg chg="add mod">
          <ac:chgData name="Michal Mazur" userId="03f09f91ffa1bb6a" providerId="LiveId" clId="{15CAD657-93B9-413F-91D0-AE978368806F}" dt="2021-09-13T16:57:09.593" v="350" actId="26606"/>
          <ac:picMkLst>
            <pc:docMk/>
            <pc:sldMk cId="3904895752" sldId="261"/>
            <ac:picMk id="5" creationId="{EF50A0EC-D687-4410-8A39-13A5D17BA6AF}"/>
          </ac:picMkLst>
        </pc:picChg>
      </pc:sldChg>
      <pc:sldChg chg="addSp delSp modSp new mod ord setBg">
        <pc:chgData name="Michal Mazur" userId="03f09f91ffa1bb6a" providerId="LiveId" clId="{15CAD657-93B9-413F-91D0-AE978368806F}" dt="2021-09-24T13:58:47.903" v="7487" actId="20577"/>
        <pc:sldMkLst>
          <pc:docMk/>
          <pc:sldMk cId="2082297754" sldId="262"/>
        </pc:sldMkLst>
        <pc:spChg chg="mod">
          <ac:chgData name="Michal Mazur" userId="03f09f91ffa1bb6a" providerId="LiveId" clId="{15CAD657-93B9-413F-91D0-AE978368806F}" dt="2021-09-24T13:58:47.903" v="7487" actId="20577"/>
          <ac:spMkLst>
            <pc:docMk/>
            <pc:sldMk cId="2082297754" sldId="262"/>
            <ac:spMk id="2" creationId="{3F254A1B-BC16-4492-925C-A2D795D30FC6}"/>
          </ac:spMkLst>
        </pc:spChg>
        <pc:spChg chg="add mod">
          <ac:chgData name="Michal Mazur" userId="03f09f91ffa1bb6a" providerId="LiveId" clId="{15CAD657-93B9-413F-91D0-AE978368806F}" dt="2021-09-13T17:21:47.563" v="1639" actId="1076"/>
          <ac:spMkLst>
            <pc:docMk/>
            <pc:sldMk cId="2082297754" sldId="262"/>
            <ac:spMk id="9" creationId="{D388444C-D0D0-4A3F-ABDC-7496DF142ED7}"/>
          </ac:spMkLst>
        </pc:spChg>
        <pc:spChg chg="add mod">
          <ac:chgData name="Michal Mazur" userId="03f09f91ffa1bb6a" providerId="LiveId" clId="{15CAD657-93B9-413F-91D0-AE978368806F}" dt="2021-09-13T17:21:41.900" v="1638" actId="1076"/>
          <ac:spMkLst>
            <pc:docMk/>
            <pc:sldMk cId="2082297754" sldId="262"/>
            <ac:spMk id="10" creationId="{477DDAF5-ACED-42C0-BCF3-EC0EC70FD66E}"/>
          </ac:spMkLst>
        </pc:spChg>
        <pc:spChg chg="add">
          <ac:chgData name="Michal Mazur" userId="03f09f91ffa1bb6a" providerId="LiveId" clId="{15CAD657-93B9-413F-91D0-AE978368806F}" dt="2021-09-13T17:01:10.257" v="409" actId="26606"/>
          <ac:spMkLst>
            <pc:docMk/>
            <pc:sldMk cId="2082297754" sldId="262"/>
            <ac:spMk id="13" creationId="{7C98A213-5994-475E-B327-DC6EC27FBA8B}"/>
          </ac:spMkLst>
        </pc:spChg>
        <pc:spChg chg="add">
          <ac:chgData name="Michal Mazur" userId="03f09f91ffa1bb6a" providerId="LiveId" clId="{15CAD657-93B9-413F-91D0-AE978368806F}" dt="2021-09-13T17:01:10.257" v="409" actId="26606"/>
          <ac:spMkLst>
            <pc:docMk/>
            <pc:sldMk cId="2082297754" sldId="262"/>
            <ac:spMk id="15" creationId="{4B030A0D-0DAD-4A99-89BB-419527D6A64B}"/>
          </ac:spMkLst>
        </pc:spChg>
        <pc:picChg chg="add del mod">
          <ac:chgData name="Michal Mazur" userId="03f09f91ffa1bb6a" providerId="LiveId" clId="{15CAD657-93B9-413F-91D0-AE978368806F}" dt="2021-09-13T17:21:27.300" v="1635" actId="478"/>
          <ac:picMkLst>
            <pc:docMk/>
            <pc:sldMk cId="2082297754" sldId="262"/>
            <ac:picMk id="4" creationId="{93800A8E-5233-44F3-8803-FEB0A63042FE}"/>
          </ac:picMkLst>
        </pc:picChg>
        <pc:picChg chg="add mod">
          <ac:chgData name="Michal Mazur" userId="03f09f91ffa1bb6a" providerId="LiveId" clId="{15CAD657-93B9-413F-91D0-AE978368806F}" dt="2021-09-13T17:01:39.730" v="414" actId="1076"/>
          <ac:picMkLst>
            <pc:docMk/>
            <pc:sldMk cId="2082297754" sldId="262"/>
            <ac:picMk id="6" creationId="{5B73D211-B69D-49E7-BFDB-B44C9C866BE4}"/>
          </ac:picMkLst>
        </pc:picChg>
        <pc:picChg chg="add mod">
          <ac:chgData name="Michal Mazur" userId="03f09f91ffa1bb6a" providerId="LiveId" clId="{15CAD657-93B9-413F-91D0-AE978368806F}" dt="2021-09-13T17:21:38.051" v="1637" actId="14100"/>
          <ac:picMkLst>
            <pc:docMk/>
            <pc:sldMk cId="2082297754" sldId="262"/>
            <ac:picMk id="8" creationId="{F40C524C-A8A2-40E0-BF9B-A97EB67D1546}"/>
          </ac:picMkLst>
        </pc:picChg>
      </pc:sldChg>
      <pc:sldChg chg="addSp delSp modSp new mod ord setBg">
        <pc:chgData name="Michal Mazur" userId="03f09f91ffa1bb6a" providerId="LiveId" clId="{15CAD657-93B9-413F-91D0-AE978368806F}" dt="2021-09-20T18:06:34.157" v="1765" actId="1076"/>
        <pc:sldMkLst>
          <pc:docMk/>
          <pc:sldMk cId="3912771892" sldId="263"/>
        </pc:sldMkLst>
        <pc:spChg chg="mod">
          <ac:chgData name="Michal Mazur" userId="03f09f91ffa1bb6a" providerId="LiveId" clId="{15CAD657-93B9-413F-91D0-AE978368806F}" dt="2021-09-13T17:35:50.171" v="1759" actId="26606"/>
          <ac:spMkLst>
            <pc:docMk/>
            <pc:sldMk cId="3912771892" sldId="263"/>
            <ac:spMk id="2" creationId="{549753B3-6038-469B-8685-EE35B2402715}"/>
          </ac:spMkLst>
        </pc:spChg>
        <pc:spChg chg="add del mod">
          <ac:chgData name="Michal Mazur" userId="03f09f91ffa1bb6a" providerId="LiveId" clId="{15CAD657-93B9-413F-91D0-AE978368806F}" dt="2021-09-13T17:07:32.617" v="787" actId="12084"/>
          <ac:spMkLst>
            <pc:docMk/>
            <pc:sldMk cId="3912771892" sldId="263"/>
            <ac:spMk id="3" creationId="{5DE815A7-780B-48B0-AEC2-B365EDF1F908}"/>
          </ac:spMkLst>
        </pc:spChg>
        <pc:spChg chg="add del mod">
          <ac:chgData name="Michal Mazur" userId="03f09f91ffa1bb6a" providerId="LiveId" clId="{15CAD657-93B9-413F-91D0-AE978368806F}" dt="2021-09-13T17:24:45.571" v="1734" actId="478"/>
          <ac:spMkLst>
            <pc:docMk/>
            <pc:sldMk cId="3912771892" sldId="263"/>
            <ac:spMk id="5" creationId="{D630D49F-9B34-4548-A74E-B1AAE24508F0}"/>
          </ac:spMkLst>
        </pc:spChg>
        <pc:spChg chg="add del mod">
          <ac:chgData name="Michal Mazur" userId="03f09f91ffa1bb6a" providerId="LiveId" clId="{15CAD657-93B9-413F-91D0-AE978368806F}" dt="2021-09-13T17:24:47.978" v="1735" actId="478"/>
          <ac:spMkLst>
            <pc:docMk/>
            <pc:sldMk cId="3912771892" sldId="263"/>
            <ac:spMk id="6" creationId="{FE4BC0ED-F902-4EAB-8F8C-41026EA3318A}"/>
          </ac:spMkLst>
        </pc:spChg>
        <pc:spChg chg="add del">
          <ac:chgData name="Michal Mazur" userId="03f09f91ffa1bb6a" providerId="LiveId" clId="{15CAD657-93B9-413F-91D0-AE978368806F}" dt="2021-09-13T17:34:09.490" v="1745"/>
          <ac:spMkLst>
            <pc:docMk/>
            <pc:sldMk cId="3912771892" sldId="263"/>
            <ac:spMk id="7" creationId="{5B6483E0-14B5-4F1D-BE0A-2483DCCF73BA}"/>
          </ac:spMkLst>
        </pc:spChg>
        <pc:spChg chg="add del">
          <ac:chgData name="Michal Mazur" userId="03f09f91ffa1bb6a" providerId="LiveId" clId="{15CAD657-93B9-413F-91D0-AE978368806F}" dt="2021-09-13T17:34:11.681" v="1747"/>
          <ac:spMkLst>
            <pc:docMk/>
            <pc:sldMk cId="3912771892" sldId="263"/>
            <ac:spMk id="8" creationId="{ABBEFD5B-964E-4639-8684-79F866F2CFC3}"/>
          </ac:spMkLst>
        </pc:spChg>
        <pc:spChg chg="add del">
          <ac:chgData name="Michal Mazur" userId="03f09f91ffa1bb6a" providerId="LiveId" clId="{15CAD657-93B9-413F-91D0-AE978368806F}" dt="2021-09-13T17:34:23.018" v="1749" actId="478"/>
          <ac:spMkLst>
            <pc:docMk/>
            <pc:sldMk cId="3912771892" sldId="263"/>
            <ac:spMk id="9" creationId="{8F88ECFF-94D0-4D18-92BC-EA0A0F9C6D85}"/>
          </ac:spMkLst>
        </pc:spChg>
        <pc:spChg chg="add del">
          <ac:chgData name="Michal Mazur" userId="03f09f91ffa1bb6a" providerId="LiveId" clId="{15CAD657-93B9-413F-91D0-AE978368806F}" dt="2021-09-13T17:35:10.864" v="1751"/>
          <ac:spMkLst>
            <pc:docMk/>
            <pc:sldMk cId="3912771892" sldId="263"/>
            <ac:spMk id="10" creationId="{B272EE83-1D52-4FC4-8421-35DE830E4DB8}"/>
          </ac:spMkLst>
        </pc:spChg>
        <pc:spChg chg="add del mod">
          <ac:chgData name="Michal Mazur" userId="03f09f91ffa1bb6a" providerId="LiveId" clId="{15CAD657-93B9-413F-91D0-AE978368806F}" dt="2021-09-13T17:35:14.204" v="1753"/>
          <ac:spMkLst>
            <pc:docMk/>
            <pc:sldMk cId="3912771892" sldId="263"/>
            <ac:spMk id="11" creationId="{09A8E370-15AE-4770-84FE-63E48B861D90}"/>
          </ac:spMkLst>
        </pc:spChg>
        <pc:spChg chg="add">
          <ac:chgData name="Michal Mazur" userId="03f09f91ffa1bb6a" providerId="LiveId" clId="{15CAD657-93B9-413F-91D0-AE978368806F}" dt="2021-09-13T17:35:50.171" v="1759" actId="26606"/>
          <ac:spMkLst>
            <pc:docMk/>
            <pc:sldMk cId="3912771892" sldId="263"/>
            <ac:spMk id="73" creationId="{25549E48-55B4-43FA-96F3-A3F777E0F295}"/>
          </ac:spMkLst>
        </pc:spChg>
        <pc:spChg chg="add">
          <ac:chgData name="Michal Mazur" userId="03f09f91ffa1bb6a" providerId="LiveId" clId="{15CAD657-93B9-413F-91D0-AE978368806F}" dt="2021-09-13T17:35:50.171" v="1759" actId="26606"/>
          <ac:spMkLst>
            <pc:docMk/>
            <pc:sldMk cId="3912771892" sldId="263"/>
            <ac:spMk id="75" creationId="{0ADDB668-2CA4-4D2B-9C34-3487CA330BA8}"/>
          </ac:spMkLst>
        </pc:spChg>
        <pc:spChg chg="add">
          <ac:chgData name="Michal Mazur" userId="03f09f91ffa1bb6a" providerId="LiveId" clId="{15CAD657-93B9-413F-91D0-AE978368806F}" dt="2021-09-13T17:35:50.171" v="1759" actId="26606"/>
          <ac:spMkLst>
            <pc:docMk/>
            <pc:sldMk cId="3912771892" sldId="263"/>
            <ac:spMk id="77" creationId="{2568BC19-F052-4108-93E1-6A3D1DEC072F}"/>
          </ac:spMkLst>
        </pc:spChg>
        <pc:spChg chg="add">
          <ac:chgData name="Michal Mazur" userId="03f09f91ffa1bb6a" providerId="LiveId" clId="{15CAD657-93B9-413F-91D0-AE978368806F}" dt="2021-09-13T17:35:50.171" v="1759" actId="26606"/>
          <ac:spMkLst>
            <pc:docMk/>
            <pc:sldMk cId="3912771892" sldId="263"/>
            <ac:spMk id="79" creationId="{D5FD337D-4D6B-4C8B-B6F5-121097E09881}"/>
          </ac:spMkLst>
        </pc:spChg>
        <pc:graphicFrameChg chg="add del mod">
          <ac:chgData name="Michal Mazur" userId="03f09f91ffa1bb6a" providerId="LiveId" clId="{15CAD657-93B9-413F-91D0-AE978368806F}" dt="2021-09-13T17:24:21.257" v="1721" actId="478"/>
          <ac:graphicFrameMkLst>
            <pc:docMk/>
            <pc:sldMk cId="3912771892" sldId="263"/>
            <ac:graphicFrameMk id="4" creationId="{A24B0E4D-D90F-4AB1-88D6-EED80B4769CC}"/>
          </ac:graphicFrameMkLst>
        </pc:graphicFrameChg>
        <pc:picChg chg="add mod">
          <ac:chgData name="Michal Mazur" userId="03f09f91ffa1bb6a" providerId="LiveId" clId="{15CAD657-93B9-413F-91D0-AE978368806F}" dt="2021-09-20T18:06:34.157" v="1765" actId="1076"/>
          <ac:picMkLst>
            <pc:docMk/>
            <pc:sldMk cId="3912771892" sldId="263"/>
            <ac:picMk id="13" creationId="{BD21D21E-3E9E-477B-A1E2-ABA3EB7764E2}"/>
          </ac:picMkLst>
        </pc:picChg>
        <pc:picChg chg="add mod ord">
          <ac:chgData name="Michal Mazur" userId="03f09f91ffa1bb6a" providerId="LiveId" clId="{15CAD657-93B9-413F-91D0-AE978368806F}" dt="2021-09-20T18:06:31.885" v="1764" actId="1076"/>
          <ac:picMkLst>
            <pc:docMk/>
            <pc:sldMk cId="3912771892" sldId="263"/>
            <ac:picMk id="1026" creationId="{9949F127-93DB-4D8F-9704-75ABC177778E}"/>
          </ac:picMkLst>
        </pc:picChg>
        <pc:picChg chg="add mod">
          <ac:chgData name="Michal Mazur" userId="03f09f91ffa1bb6a" providerId="LiveId" clId="{15CAD657-93B9-413F-91D0-AE978368806F}" dt="2021-09-13T17:39:46.836" v="1760" actId="27614"/>
          <ac:picMkLst>
            <pc:docMk/>
            <pc:sldMk cId="3912771892" sldId="263"/>
            <ac:picMk id="1028" creationId="{B9F42ECF-14A0-4064-9BA9-7D36C7D24059}"/>
          </ac:picMkLst>
        </pc:picChg>
      </pc:sldChg>
      <pc:sldChg chg="addSp delSp modSp new mod ord setBg">
        <pc:chgData name="Michal Mazur" userId="03f09f91ffa1bb6a" providerId="LiveId" clId="{15CAD657-93B9-413F-91D0-AE978368806F}" dt="2021-09-24T11:36:58.016" v="7392" actId="20577"/>
        <pc:sldMkLst>
          <pc:docMk/>
          <pc:sldMk cId="1150319811" sldId="264"/>
        </pc:sldMkLst>
        <pc:spChg chg="mod">
          <ac:chgData name="Michal Mazur" userId="03f09f91ffa1bb6a" providerId="LiveId" clId="{15CAD657-93B9-413F-91D0-AE978368806F}" dt="2021-09-24T11:36:58.016" v="7392" actId="20577"/>
          <ac:spMkLst>
            <pc:docMk/>
            <pc:sldMk cId="1150319811" sldId="264"/>
            <ac:spMk id="2" creationId="{390580B8-7610-4647-BE1D-76144762E4E6}"/>
          </ac:spMkLst>
        </pc:spChg>
        <pc:spChg chg="add del">
          <ac:chgData name="Michal Mazur" userId="03f09f91ffa1bb6a" providerId="LiveId" clId="{15CAD657-93B9-413F-91D0-AE978368806F}" dt="2021-09-24T11:36:52.357" v="7389" actId="26606"/>
          <ac:spMkLst>
            <pc:docMk/>
            <pc:sldMk cId="1150319811" sldId="264"/>
            <ac:spMk id="9" creationId="{A3363022-C969-41E9-8EB2-E4C94908C1FA}"/>
          </ac:spMkLst>
        </pc:spChg>
        <pc:spChg chg="add del">
          <ac:chgData name="Michal Mazur" userId="03f09f91ffa1bb6a" providerId="LiveId" clId="{15CAD657-93B9-413F-91D0-AE978368806F}" dt="2021-09-24T11:36:52.357" v="7389" actId="26606"/>
          <ac:spMkLst>
            <pc:docMk/>
            <pc:sldMk cId="1150319811" sldId="264"/>
            <ac:spMk id="11" creationId="{8D1AD6B3-BE88-4CEB-BA17-790657CC4729}"/>
          </ac:spMkLst>
        </pc:spChg>
        <pc:spChg chg="add del">
          <ac:chgData name="Michal Mazur" userId="03f09f91ffa1bb6a" providerId="LiveId" clId="{15CAD657-93B9-413F-91D0-AE978368806F}" dt="2021-09-24T11:36:49.807" v="7384" actId="26606"/>
          <ac:spMkLst>
            <pc:docMk/>
            <pc:sldMk cId="1150319811" sldId="264"/>
            <ac:spMk id="21" creationId="{93245F62-CCC4-49E4-B95B-EA6C1E790510}"/>
          </ac:spMkLst>
        </pc:spChg>
        <pc:spChg chg="add del">
          <ac:chgData name="Michal Mazur" userId="03f09f91ffa1bb6a" providerId="LiveId" clId="{15CAD657-93B9-413F-91D0-AE978368806F}" dt="2021-09-24T11:36:49.807" v="7384" actId="26606"/>
          <ac:spMkLst>
            <pc:docMk/>
            <pc:sldMk cId="1150319811" sldId="264"/>
            <ac:spMk id="23" creationId="{E6C0DD6B-6AA3-448F-9B99-8386295BC1B4}"/>
          </ac:spMkLst>
        </pc:spChg>
        <pc:spChg chg="add del">
          <ac:chgData name="Michal Mazur" userId="03f09f91ffa1bb6a" providerId="LiveId" clId="{15CAD657-93B9-413F-91D0-AE978368806F}" dt="2021-09-24T11:36:51.247" v="7386" actId="26606"/>
          <ac:spMkLst>
            <pc:docMk/>
            <pc:sldMk cId="1150319811" sldId="264"/>
            <ac:spMk id="25" creationId="{3E443FD7-A66B-4AA0-872D-B088B9BC5F17}"/>
          </ac:spMkLst>
        </pc:spChg>
        <pc:spChg chg="add del">
          <ac:chgData name="Michal Mazur" userId="03f09f91ffa1bb6a" providerId="LiveId" clId="{15CAD657-93B9-413F-91D0-AE978368806F}" dt="2021-09-24T11:36:51.247" v="7386" actId="26606"/>
          <ac:spMkLst>
            <pc:docMk/>
            <pc:sldMk cId="1150319811" sldId="264"/>
            <ac:spMk id="26" creationId="{C04BE0EF-3561-49B4-9A29-F283168A91C7}"/>
          </ac:spMkLst>
        </pc:spChg>
        <pc:spChg chg="add del">
          <ac:chgData name="Michal Mazur" userId="03f09f91ffa1bb6a" providerId="LiveId" clId="{15CAD657-93B9-413F-91D0-AE978368806F}" dt="2021-09-24T11:36:52.351" v="7388" actId="26606"/>
          <ac:spMkLst>
            <pc:docMk/>
            <pc:sldMk cId="1150319811" sldId="264"/>
            <ac:spMk id="28" creationId="{53F29798-D584-4792-9B62-3F5F5C36D619}"/>
          </ac:spMkLst>
        </pc:spChg>
        <pc:spChg chg="add">
          <ac:chgData name="Michal Mazur" userId="03f09f91ffa1bb6a" providerId="LiveId" clId="{15CAD657-93B9-413F-91D0-AE978368806F}" dt="2021-09-24T11:36:52.357" v="7389" actId="26606"/>
          <ac:spMkLst>
            <pc:docMk/>
            <pc:sldMk cId="1150319811" sldId="264"/>
            <ac:spMk id="30" creationId="{665DBBEF-238B-476B-96AB-8AAC3224ECEA}"/>
          </ac:spMkLst>
        </pc:spChg>
        <pc:spChg chg="add">
          <ac:chgData name="Michal Mazur" userId="03f09f91ffa1bb6a" providerId="LiveId" clId="{15CAD657-93B9-413F-91D0-AE978368806F}" dt="2021-09-24T11:36:52.357" v="7389" actId="26606"/>
          <ac:spMkLst>
            <pc:docMk/>
            <pc:sldMk cId="1150319811" sldId="264"/>
            <ac:spMk id="31" creationId="{3FCFB1DE-0B7E-48CC-BA90-B2AB0889F9D6}"/>
          </ac:spMkLst>
        </pc:spChg>
        <pc:grpChg chg="add del">
          <ac:chgData name="Michal Mazur" userId="03f09f91ffa1bb6a" providerId="LiveId" clId="{15CAD657-93B9-413F-91D0-AE978368806F}" dt="2021-09-24T11:36:52.357" v="7389" actId="26606"/>
          <ac:grpSpMkLst>
            <pc:docMk/>
            <pc:sldMk cId="1150319811" sldId="264"/>
            <ac:grpSpMk id="13" creationId="{89D1390B-7E13-4B4F-9CB2-391063412E54}"/>
          </ac:grpSpMkLst>
        </pc:grpChg>
        <pc:picChg chg="add mod">
          <ac:chgData name="Michal Mazur" userId="03f09f91ffa1bb6a" providerId="LiveId" clId="{15CAD657-93B9-413F-91D0-AE978368806F}" dt="2021-09-24T11:36:52.357" v="7389" actId="26606"/>
          <ac:picMkLst>
            <pc:docMk/>
            <pc:sldMk cId="1150319811" sldId="264"/>
            <ac:picMk id="6" creationId="{2ED7F673-02C5-465A-BB7A-38D4DA3900D2}"/>
          </ac:picMkLst>
        </pc:picChg>
      </pc:sldChg>
      <pc:sldChg chg="addSp delSp modSp new mod">
        <pc:chgData name="Michal Mazur" userId="03f09f91ffa1bb6a" providerId="LiveId" clId="{15CAD657-93B9-413F-91D0-AE978368806F}" dt="2021-09-20T18:06:21.614" v="1763" actId="115"/>
        <pc:sldMkLst>
          <pc:docMk/>
          <pc:sldMk cId="1743842820" sldId="265"/>
        </pc:sldMkLst>
        <pc:spChg chg="mod">
          <ac:chgData name="Michal Mazur" userId="03f09f91ffa1bb6a" providerId="LiveId" clId="{15CAD657-93B9-413F-91D0-AE978368806F}" dt="2021-09-13T17:18:15.432" v="1420" actId="20577"/>
          <ac:spMkLst>
            <pc:docMk/>
            <pc:sldMk cId="1743842820" sldId="265"/>
            <ac:spMk id="2" creationId="{3BEF38C5-8EFE-40D5-8CB0-89D84DEC04B2}"/>
          </ac:spMkLst>
        </pc:spChg>
        <pc:spChg chg="add del mod">
          <ac:chgData name="Michal Mazur" userId="03f09f91ffa1bb6a" providerId="LiveId" clId="{15CAD657-93B9-413F-91D0-AE978368806F}" dt="2021-09-13T17:18:17.760" v="1422"/>
          <ac:spMkLst>
            <pc:docMk/>
            <pc:sldMk cId="1743842820" sldId="265"/>
            <ac:spMk id="3" creationId="{70030BC0-6F0E-4DE6-9C08-2F245EBF9DCB}"/>
          </ac:spMkLst>
        </pc:spChg>
        <pc:spChg chg="add mod">
          <ac:chgData name="Michal Mazur" userId="03f09f91ffa1bb6a" providerId="LiveId" clId="{15CAD657-93B9-413F-91D0-AE978368806F}" dt="2021-09-20T18:06:21.614" v="1763" actId="115"/>
          <ac:spMkLst>
            <pc:docMk/>
            <pc:sldMk cId="1743842820" sldId="265"/>
            <ac:spMk id="4" creationId="{9B57E137-4090-43DC-B6E3-1E14A42E6690}"/>
          </ac:spMkLst>
        </pc:spChg>
        <pc:spChg chg="add mod">
          <ac:chgData name="Michal Mazur" userId="03f09f91ffa1bb6a" providerId="LiveId" clId="{15CAD657-93B9-413F-91D0-AE978368806F}" dt="2021-09-13T17:20:29.304" v="1628" actId="1076"/>
          <ac:spMkLst>
            <pc:docMk/>
            <pc:sldMk cId="1743842820" sldId="265"/>
            <ac:spMk id="5" creationId="{1FA71790-7FAB-440C-A742-AF01DCFDF3BB}"/>
          </ac:spMkLst>
        </pc:spChg>
      </pc:sldChg>
      <pc:sldChg chg="addSp delSp modSp new mod ord setBg">
        <pc:chgData name="Michal Mazur" userId="03f09f91ffa1bb6a" providerId="LiveId" clId="{15CAD657-93B9-413F-91D0-AE978368806F}" dt="2021-09-13T17:24:04.358" v="1714" actId="26606"/>
        <pc:sldMkLst>
          <pc:docMk/>
          <pc:sldMk cId="2533629922" sldId="266"/>
        </pc:sldMkLst>
        <pc:spChg chg="mod">
          <ac:chgData name="Michal Mazur" userId="03f09f91ffa1bb6a" providerId="LiveId" clId="{15CAD657-93B9-413F-91D0-AE978368806F}" dt="2021-09-13T17:24:04.358" v="1714" actId="26606"/>
          <ac:spMkLst>
            <pc:docMk/>
            <pc:sldMk cId="2533629922" sldId="266"/>
            <ac:spMk id="2" creationId="{044C6EE1-A7D9-4E98-A96F-26CBFC59FAA5}"/>
          </ac:spMkLst>
        </pc:spChg>
        <pc:spChg chg="add del">
          <ac:chgData name="Michal Mazur" userId="03f09f91ffa1bb6a" providerId="LiveId" clId="{15CAD657-93B9-413F-91D0-AE978368806F}" dt="2021-09-13T17:24:04.358" v="1714" actId="26606"/>
          <ac:spMkLst>
            <pc:docMk/>
            <pc:sldMk cId="2533629922" sldId="266"/>
            <ac:spMk id="11" creationId="{74751229-0244-4FBB-BED1-407467F4C951}"/>
          </ac:spMkLst>
        </pc:spChg>
        <pc:spChg chg="add">
          <ac:chgData name="Michal Mazur" userId="03f09f91ffa1bb6a" providerId="LiveId" clId="{15CAD657-93B9-413F-91D0-AE978368806F}" dt="2021-09-13T17:24:04.358" v="1714" actId="26606"/>
          <ac:spMkLst>
            <pc:docMk/>
            <pc:sldMk cId="2533629922" sldId="266"/>
            <ac:spMk id="16" creationId="{68AF5748-FED8-45BA-8631-26D1D10F3246}"/>
          </ac:spMkLst>
        </pc:spChg>
        <pc:spChg chg="add">
          <ac:chgData name="Michal Mazur" userId="03f09f91ffa1bb6a" providerId="LiveId" clId="{15CAD657-93B9-413F-91D0-AE978368806F}" dt="2021-09-13T17:24:04.358" v="1714" actId="26606"/>
          <ac:spMkLst>
            <pc:docMk/>
            <pc:sldMk cId="2533629922" sldId="266"/>
            <ac:spMk id="18" creationId="{AF2F604E-43BE-4DC3-B983-E071523364F8}"/>
          </ac:spMkLst>
        </pc:spChg>
        <pc:spChg chg="add">
          <ac:chgData name="Michal Mazur" userId="03f09f91ffa1bb6a" providerId="LiveId" clId="{15CAD657-93B9-413F-91D0-AE978368806F}" dt="2021-09-13T17:24:04.358" v="1714" actId="26606"/>
          <ac:spMkLst>
            <pc:docMk/>
            <pc:sldMk cId="2533629922" sldId="266"/>
            <ac:spMk id="20" creationId="{08C9B587-E65E-4B52-B37C-ABEBB6E87928}"/>
          </ac:spMkLst>
        </pc:spChg>
        <pc:picChg chg="add mod">
          <ac:chgData name="Michal Mazur" userId="03f09f91ffa1bb6a" providerId="LiveId" clId="{15CAD657-93B9-413F-91D0-AE978368806F}" dt="2021-09-13T17:24:04.358" v="1714" actId="26606"/>
          <ac:picMkLst>
            <pc:docMk/>
            <pc:sldMk cId="2533629922" sldId="266"/>
            <ac:picMk id="6" creationId="{01B1982F-2433-430F-AE40-01F4EF4B0A1D}"/>
          </ac:picMkLst>
        </pc:picChg>
        <pc:picChg chg="add del">
          <ac:chgData name="Michal Mazur" userId="03f09f91ffa1bb6a" providerId="LiveId" clId="{15CAD657-93B9-413F-91D0-AE978368806F}" dt="2021-09-13T17:24:04.358" v="1714" actId="26606"/>
          <ac:picMkLst>
            <pc:docMk/>
            <pc:sldMk cId="2533629922" sldId="266"/>
            <ac:picMk id="8" creationId="{160BBB76-252D-427E-93CE-9430589D562F}"/>
          </ac:picMkLst>
        </pc:picChg>
      </pc:sldChg>
      <pc:sldChg chg="addSp delSp modSp new mod setBg addAnim delAnim">
        <pc:chgData name="Michal Mazur" userId="03f09f91ffa1bb6a" providerId="LiveId" clId="{15CAD657-93B9-413F-91D0-AE978368806F}" dt="2021-09-20T18:10:21.131" v="1784" actId="26606"/>
        <pc:sldMkLst>
          <pc:docMk/>
          <pc:sldMk cId="2399400143" sldId="267"/>
        </pc:sldMkLst>
        <pc:spChg chg="mod ord">
          <ac:chgData name="Michal Mazur" userId="03f09f91ffa1bb6a" providerId="LiveId" clId="{15CAD657-93B9-413F-91D0-AE978368806F}" dt="2021-09-20T18:10:21.131" v="1784" actId="26606"/>
          <ac:spMkLst>
            <pc:docMk/>
            <pc:sldMk cId="2399400143" sldId="267"/>
            <ac:spMk id="2" creationId="{2F131512-E308-4139-B113-779AF404F79D}"/>
          </ac:spMkLst>
        </pc:spChg>
        <pc:spChg chg="add del">
          <ac:chgData name="Michal Mazur" userId="03f09f91ffa1bb6a" providerId="LiveId" clId="{15CAD657-93B9-413F-91D0-AE978368806F}" dt="2021-09-20T18:09:13.890" v="1776" actId="22"/>
          <ac:spMkLst>
            <pc:docMk/>
            <pc:sldMk cId="2399400143" sldId="267"/>
            <ac:spMk id="4" creationId="{F7EE9607-61BA-4D55-AA5A-BE630F0BAC2C}"/>
          </ac:spMkLst>
        </pc:spChg>
        <pc:spChg chg="add del">
          <ac:chgData name="Michal Mazur" userId="03f09f91ffa1bb6a" providerId="LiveId" clId="{15CAD657-93B9-413F-91D0-AE978368806F}" dt="2021-09-20T18:10:21.126" v="1783" actId="26606"/>
          <ac:spMkLst>
            <pc:docMk/>
            <pc:sldMk cId="2399400143" sldId="267"/>
            <ac:spMk id="11" creationId="{87CC2527-562A-4F69-B487-4371E5B243E7}"/>
          </ac:spMkLst>
        </pc:spChg>
        <pc:spChg chg="add">
          <ac:chgData name="Michal Mazur" userId="03f09f91ffa1bb6a" providerId="LiveId" clId="{15CAD657-93B9-413F-91D0-AE978368806F}" dt="2021-09-20T18:10:21.131" v="1784" actId="26606"/>
          <ac:spMkLst>
            <pc:docMk/>
            <pc:sldMk cId="2399400143" sldId="267"/>
            <ac:spMk id="15" creationId="{665DBBEF-238B-476B-96AB-8AAC3224ECEA}"/>
          </ac:spMkLst>
        </pc:spChg>
        <pc:spChg chg="add">
          <ac:chgData name="Michal Mazur" userId="03f09f91ffa1bb6a" providerId="LiveId" clId="{15CAD657-93B9-413F-91D0-AE978368806F}" dt="2021-09-20T18:10:21.131" v="1784" actId="26606"/>
          <ac:spMkLst>
            <pc:docMk/>
            <pc:sldMk cId="2399400143" sldId="267"/>
            <ac:spMk id="16" creationId="{3FCFB1DE-0B7E-48CC-BA90-B2AB0889F9D6}"/>
          </ac:spMkLst>
        </pc:spChg>
        <pc:picChg chg="add mod">
          <ac:chgData name="Michal Mazur" userId="03f09f91ffa1bb6a" providerId="LiveId" clId="{15CAD657-93B9-413F-91D0-AE978368806F}" dt="2021-09-20T18:10:21.131" v="1784" actId="26606"/>
          <ac:picMkLst>
            <pc:docMk/>
            <pc:sldMk cId="2399400143" sldId="267"/>
            <ac:picMk id="6" creationId="{13ABCBD4-6EA0-47CC-AAAB-3AB734CDA1CE}"/>
          </ac:picMkLst>
        </pc:picChg>
        <pc:cxnChg chg="add del">
          <ac:chgData name="Michal Mazur" userId="03f09f91ffa1bb6a" providerId="LiveId" clId="{15CAD657-93B9-413F-91D0-AE978368806F}" dt="2021-09-20T18:10:21.126" v="1783" actId="26606"/>
          <ac:cxnSpMkLst>
            <pc:docMk/>
            <pc:sldMk cId="2399400143" sldId="267"/>
            <ac:cxnSpMk id="13" creationId="{BCDAEC91-5BCE-4B55-9CC0-43EF94CB734B}"/>
          </ac:cxnSpMkLst>
        </pc:cxnChg>
      </pc:sldChg>
      <pc:sldChg chg="addSp modSp new mod setBg">
        <pc:chgData name="Michal Mazur" userId="03f09f91ffa1bb6a" providerId="LiveId" clId="{15CAD657-93B9-413F-91D0-AE978368806F}" dt="2021-09-20T18:18:31.001" v="1852" actId="26606"/>
        <pc:sldMkLst>
          <pc:docMk/>
          <pc:sldMk cId="159621549" sldId="268"/>
        </pc:sldMkLst>
        <pc:spChg chg="mod">
          <ac:chgData name="Michal Mazur" userId="03f09f91ffa1bb6a" providerId="LiveId" clId="{15CAD657-93B9-413F-91D0-AE978368806F}" dt="2021-09-20T18:18:31.001" v="1852" actId="26606"/>
          <ac:spMkLst>
            <pc:docMk/>
            <pc:sldMk cId="159621549" sldId="268"/>
            <ac:spMk id="2" creationId="{DEE7CE54-491D-4301-8689-46A107237BB0}"/>
          </ac:spMkLst>
        </pc:spChg>
        <pc:spChg chg="add">
          <ac:chgData name="Michal Mazur" userId="03f09f91ffa1bb6a" providerId="LiveId" clId="{15CAD657-93B9-413F-91D0-AE978368806F}" dt="2021-09-20T18:18:31.001" v="1852" actId="26606"/>
          <ac:spMkLst>
            <pc:docMk/>
            <pc:sldMk cId="159621549" sldId="268"/>
            <ac:spMk id="9" creationId="{665DBBEF-238B-476B-96AB-8AAC3224ECEA}"/>
          </ac:spMkLst>
        </pc:spChg>
        <pc:spChg chg="add">
          <ac:chgData name="Michal Mazur" userId="03f09f91ffa1bb6a" providerId="LiveId" clId="{15CAD657-93B9-413F-91D0-AE978368806F}" dt="2021-09-20T18:18:31.001" v="1852" actId="26606"/>
          <ac:spMkLst>
            <pc:docMk/>
            <pc:sldMk cId="159621549" sldId="268"/>
            <ac:spMk id="11" creationId="{3FCFB1DE-0B7E-48CC-BA90-B2AB0889F9D6}"/>
          </ac:spMkLst>
        </pc:spChg>
        <pc:picChg chg="add mod">
          <ac:chgData name="Michal Mazur" userId="03f09f91ffa1bb6a" providerId="LiveId" clId="{15CAD657-93B9-413F-91D0-AE978368806F}" dt="2021-09-20T18:18:31.001" v="1852" actId="26606"/>
          <ac:picMkLst>
            <pc:docMk/>
            <pc:sldMk cId="159621549" sldId="268"/>
            <ac:picMk id="4" creationId="{90EB18B9-D4D8-4A5B-B07A-82613131EFB1}"/>
          </ac:picMkLst>
        </pc:picChg>
      </pc:sldChg>
      <pc:sldChg chg="addSp delSp modSp new del mod setBg setClrOvrMap">
        <pc:chgData name="Michal Mazur" userId="03f09f91ffa1bb6a" providerId="LiveId" clId="{15CAD657-93B9-413F-91D0-AE978368806F}" dt="2021-09-20T18:28:11.570" v="1936" actId="2696"/>
        <pc:sldMkLst>
          <pc:docMk/>
          <pc:sldMk cId="1732425739" sldId="269"/>
        </pc:sldMkLst>
        <pc:spChg chg="del mod">
          <ac:chgData name="Michal Mazur" userId="03f09f91ffa1bb6a" providerId="LiveId" clId="{15CAD657-93B9-413F-91D0-AE978368806F}" dt="2021-09-20T18:28:06.581" v="1935" actId="478"/>
          <ac:spMkLst>
            <pc:docMk/>
            <pc:sldMk cId="1732425739" sldId="269"/>
            <ac:spMk id="2" creationId="{AA168F12-BA75-49FF-B68A-4704443F56F3}"/>
          </ac:spMkLst>
        </pc:spChg>
        <pc:spChg chg="add del">
          <ac:chgData name="Michal Mazur" userId="03f09f91ffa1bb6a" providerId="LiveId" clId="{15CAD657-93B9-413F-91D0-AE978368806F}" dt="2021-09-20T18:19:49.213" v="1878" actId="478"/>
          <ac:spMkLst>
            <pc:docMk/>
            <pc:sldMk cId="1732425739" sldId="269"/>
            <ac:spMk id="3" creationId="{1C9AEB21-B2AF-4EDE-B176-716CB9966497}"/>
          </ac:spMkLst>
        </pc:spChg>
        <pc:spChg chg="add del">
          <ac:chgData name="Michal Mazur" userId="03f09f91ffa1bb6a" providerId="LiveId" clId="{15CAD657-93B9-413F-91D0-AE978368806F}" dt="2021-09-20T18:19:51.667" v="1880"/>
          <ac:spMkLst>
            <pc:docMk/>
            <pc:sldMk cId="1732425739" sldId="269"/>
            <ac:spMk id="4" creationId="{939C3112-E74A-463B-91CF-4867DC71FF0D}"/>
          </ac:spMkLst>
        </pc:spChg>
        <pc:spChg chg="add">
          <ac:chgData name="Michal Mazur" userId="03f09f91ffa1bb6a" providerId="LiveId" clId="{15CAD657-93B9-413F-91D0-AE978368806F}" dt="2021-09-20T18:26:14.557" v="1881"/>
          <ac:spMkLst>
            <pc:docMk/>
            <pc:sldMk cId="1732425739" sldId="269"/>
            <ac:spMk id="5" creationId="{CC30E60F-4F1C-4A67-9816-20B4361D7A84}"/>
          </ac:spMkLst>
        </pc:spChg>
        <pc:spChg chg="add mod">
          <ac:chgData name="Michal Mazur" userId="03f09f91ffa1bb6a" providerId="LiveId" clId="{15CAD657-93B9-413F-91D0-AE978368806F}" dt="2021-09-20T18:26:18.555" v="1882"/>
          <ac:spMkLst>
            <pc:docMk/>
            <pc:sldMk cId="1732425739" sldId="269"/>
            <ac:spMk id="6" creationId="{E9BEADD4-8726-4103-A4B4-67B53B75A0C6}"/>
          </ac:spMkLst>
        </pc:spChg>
        <pc:spChg chg="add mod">
          <ac:chgData name="Michal Mazur" userId="03f09f91ffa1bb6a" providerId="LiveId" clId="{15CAD657-93B9-413F-91D0-AE978368806F}" dt="2021-09-20T18:26:26.966" v="1884" actId="166"/>
          <ac:spMkLst>
            <pc:docMk/>
            <pc:sldMk cId="1732425739" sldId="269"/>
            <ac:spMk id="7" creationId="{F7F8F8FA-C81A-437E-A2D1-F4BBD2E35F3B}"/>
          </ac:spMkLst>
        </pc:spChg>
        <pc:spChg chg="add mod">
          <ac:chgData name="Michal Mazur" userId="03f09f91ffa1bb6a" providerId="LiveId" clId="{15CAD657-93B9-413F-91D0-AE978368806F}" dt="2021-09-20T18:28:06.581" v="1935" actId="478"/>
          <ac:spMkLst>
            <pc:docMk/>
            <pc:sldMk cId="1732425739" sldId="269"/>
            <ac:spMk id="12" creationId="{6BE9AA17-E846-4758-BC18-4772031ED7CA}"/>
          </ac:spMkLst>
        </pc:spChg>
        <pc:spChg chg="add del">
          <ac:chgData name="Michal Mazur" userId="03f09f91ffa1bb6a" providerId="LiveId" clId="{15CAD657-93B9-413F-91D0-AE978368806F}" dt="2021-09-20T18:27:53.402" v="1933" actId="26606"/>
          <ac:spMkLst>
            <pc:docMk/>
            <pc:sldMk cId="1732425739" sldId="269"/>
            <ac:spMk id="13" creationId="{E91DC736-0EF8-4F87-9146-EBF1D2EE4D3D}"/>
          </ac:spMkLst>
        </pc:spChg>
        <pc:spChg chg="add del">
          <ac:chgData name="Michal Mazur" userId="03f09f91ffa1bb6a" providerId="LiveId" clId="{15CAD657-93B9-413F-91D0-AE978368806F}" dt="2021-09-20T18:27:53.402" v="1933" actId="26606"/>
          <ac:spMkLst>
            <pc:docMk/>
            <pc:sldMk cId="1732425739" sldId="269"/>
            <ac:spMk id="15" creationId="{097CD68E-23E3-4007-8847-CD0944C4F7BE}"/>
          </ac:spMkLst>
        </pc:spChg>
        <pc:spChg chg="add del">
          <ac:chgData name="Michal Mazur" userId="03f09f91ffa1bb6a" providerId="LiveId" clId="{15CAD657-93B9-413F-91D0-AE978368806F}" dt="2021-09-20T18:27:53.402" v="1933" actId="26606"/>
          <ac:spMkLst>
            <pc:docMk/>
            <pc:sldMk cId="1732425739" sldId="269"/>
            <ac:spMk id="17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0T18:27:53.402" v="1933" actId="26606"/>
          <ac:spMkLst>
            <pc:docMk/>
            <pc:sldMk cId="1732425739" sldId="269"/>
            <ac:spMk id="19" creationId="{08C9B587-E65E-4B52-B37C-ABEBB6E87928}"/>
          </ac:spMkLst>
        </pc:spChg>
        <pc:spChg chg="add">
          <ac:chgData name="Michal Mazur" userId="03f09f91ffa1bb6a" providerId="LiveId" clId="{15CAD657-93B9-413F-91D0-AE978368806F}" dt="2021-09-20T18:27:53.402" v="1933" actId="26606"/>
          <ac:spMkLst>
            <pc:docMk/>
            <pc:sldMk cId="1732425739" sldId="269"/>
            <ac:spMk id="24" creationId="{71B2258F-86CA-4D4D-8270-BC05FCDEBFB3}"/>
          </ac:spMkLst>
        </pc:spChg>
        <pc:picChg chg="add del">
          <ac:chgData name="Michal Mazur" userId="03f09f91ffa1bb6a" providerId="LiveId" clId="{15CAD657-93B9-413F-91D0-AE978368806F}" dt="2021-09-20T18:27:44.757" v="1932" actId="478"/>
          <ac:picMkLst>
            <pc:docMk/>
            <pc:sldMk cId="1732425739" sldId="269"/>
            <ac:picMk id="9" creationId="{5C2ABC21-E606-40F7-BDBD-7C9549C91A24}"/>
          </ac:picMkLst>
        </pc:picChg>
        <pc:picChg chg="add del mod ord">
          <ac:chgData name="Michal Mazur" userId="03f09f91ffa1bb6a" providerId="LiveId" clId="{15CAD657-93B9-413F-91D0-AE978368806F}" dt="2021-09-20T18:28:03.241" v="1934" actId="478"/>
          <ac:picMkLst>
            <pc:docMk/>
            <pc:sldMk cId="1732425739" sldId="269"/>
            <ac:picMk id="10" creationId="{73F13B76-46B7-476E-AB17-09215D0672D1}"/>
          </ac:picMkLst>
        </pc:picChg>
      </pc:sldChg>
      <pc:sldChg chg="addSp modSp new mod ord">
        <pc:chgData name="Michal Mazur" userId="03f09f91ffa1bb6a" providerId="LiveId" clId="{15CAD657-93B9-413F-91D0-AE978368806F}" dt="2021-09-24T07:39:47.654" v="3709" actId="20577"/>
        <pc:sldMkLst>
          <pc:docMk/>
          <pc:sldMk cId="2473248791" sldId="269"/>
        </pc:sldMkLst>
        <pc:spChg chg="mod">
          <ac:chgData name="Michal Mazur" userId="03f09f91ffa1bb6a" providerId="LiveId" clId="{15CAD657-93B9-413F-91D0-AE978368806F}" dt="2021-09-20T18:29:44.023" v="2027" actId="12"/>
          <ac:spMkLst>
            <pc:docMk/>
            <pc:sldMk cId="2473248791" sldId="269"/>
            <ac:spMk id="2" creationId="{FC622607-127B-464A-BADA-217B92FE3E60}"/>
          </ac:spMkLst>
        </pc:spChg>
        <pc:spChg chg="add mod">
          <ac:chgData name="Michal Mazur" userId="03f09f91ffa1bb6a" providerId="LiveId" clId="{15CAD657-93B9-413F-91D0-AE978368806F}" dt="2021-09-24T07:39:47.654" v="3709" actId="20577"/>
          <ac:spMkLst>
            <pc:docMk/>
            <pc:sldMk cId="2473248791" sldId="269"/>
            <ac:spMk id="3" creationId="{95C9E0D0-E9F4-476C-B808-CBC23B3D13FD}"/>
          </ac:spMkLst>
        </pc:spChg>
      </pc:sldChg>
      <pc:sldChg chg="addSp modSp mod">
        <pc:chgData name="Michal Mazur" userId="03f09f91ffa1bb6a" providerId="LiveId" clId="{15CAD657-93B9-413F-91D0-AE978368806F}" dt="2021-09-24T14:01:25.772" v="7498" actId="1076"/>
        <pc:sldMkLst>
          <pc:docMk/>
          <pc:sldMk cId="1856843072" sldId="270"/>
        </pc:sldMkLst>
        <pc:spChg chg="mod">
          <ac:chgData name="Michal Mazur" userId="03f09f91ffa1bb6a" providerId="LiveId" clId="{15CAD657-93B9-413F-91D0-AE978368806F}" dt="2021-09-24T14:01:25.772" v="7498" actId="1076"/>
          <ac:spMkLst>
            <pc:docMk/>
            <pc:sldMk cId="1856843072" sldId="270"/>
            <ac:spMk id="6" creationId="{C8B2818A-B521-4F0A-A94D-083A9759A89A}"/>
          </ac:spMkLst>
        </pc:spChg>
        <pc:graphicFrameChg chg="mod">
          <ac:chgData name="Michal Mazur" userId="03f09f91ffa1bb6a" providerId="LiveId" clId="{15CAD657-93B9-413F-91D0-AE978368806F}" dt="2021-09-22T18:03:51.828" v="2860" actId="20577"/>
          <ac:graphicFrameMkLst>
            <pc:docMk/>
            <pc:sldMk cId="1856843072" sldId="270"/>
            <ac:graphicFrameMk id="7" creationId="{1CF0CB01-0BEF-48EE-B50C-C4E9B6916D38}"/>
          </ac:graphicFrameMkLst>
        </pc:graphicFrameChg>
        <pc:picChg chg="add mod">
          <ac:chgData name="Michal Mazur" userId="03f09f91ffa1bb6a" providerId="LiveId" clId="{15CAD657-93B9-413F-91D0-AE978368806F}" dt="2021-09-24T14:01:10.778" v="7493" actId="1076"/>
          <ac:picMkLst>
            <pc:docMk/>
            <pc:sldMk cId="1856843072" sldId="270"/>
            <ac:picMk id="4" creationId="{B16AA803-B692-4E8E-BDCC-9AA6C4E68C48}"/>
          </ac:picMkLst>
        </pc:picChg>
        <pc:picChg chg="mod">
          <ac:chgData name="Michal Mazur" userId="03f09f91ffa1bb6a" providerId="LiveId" clId="{15CAD657-93B9-413F-91D0-AE978368806F}" dt="2021-09-24T14:00:09.597" v="7488" actId="1076"/>
          <ac:picMkLst>
            <pc:docMk/>
            <pc:sldMk cId="1856843072" sldId="270"/>
            <ac:picMk id="9" creationId="{D4630060-B6A8-418E-919C-CA8EC11982CB}"/>
          </ac:picMkLst>
        </pc:picChg>
      </pc:sldChg>
      <pc:sldChg chg="addSp delSp modSp mod">
        <pc:chgData name="Michal Mazur" userId="03f09f91ffa1bb6a" providerId="LiveId" clId="{15CAD657-93B9-413F-91D0-AE978368806F}" dt="2021-09-22T18:05:56.277" v="2880" actId="26606"/>
        <pc:sldMkLst>
          <pc:docMk/>
          <pc:sldMk cId="928370032" sldId="271"/>
        </pc:sldMkLst>
        <pc:spChg chg="mod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2" creationId="{14A3C4F3-A815-49FC-85E4-438031B2A6AB}"/>
          </ac:spMkLst>
        </pc:spChg>
        <pc:spChg chg="mod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4" creationId="{50B8329F-2276-4320-87E3-215CBE0C15DD}"/>
          </ac:spMkLst>
        </pc:spChg>
        <pc:spChg chg="del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9" creationId="{2029D5AD-8348-4446-B191-6A9B6FE03F21}"/>
          </ac:spMkLst>
        </pc:spChg>
        <pc:spChg chg="del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11" creationId="{A3F395A2-2B64-4749-BD93-2F159C7E1FB5}"/>
          </ac:spMkLst>
        </pc:spChg>
        <pc:spChg chg="del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13" creationId="{5CF0135B-EAB8-4CA0-896C-2D897ECD28BC}"/>
          </ac:spMkLst>
        </pc:spChg>
        <pc:spChg chg="del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15" creationId="{92C3387C-D24F-4737-8A37-1DC5CFF09CFA}"/>
          </ac:spMkLst>
        </pc:spChg>
        <pc:spChg chg="add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20" creationId="{1C799903-48D5-4A31-A1A2-541072D9771E}"/>
          </ac:spMkLst>
        </pc:spChg>
        <pc:spChg chg="add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22" creationId="{8EFFF109-FC58-4FD3-BE05-9775A1310F55}"/>
          </ac:spMkLst>
        </pc:spChg>
        <pc:spChg chg="add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24" creationId="{E1B96AD6-92A9-4273-A62B-96A1C3E0BA95}"/>
          </ac:spMkLst>
        </pc:spChg>
        <pc:spChg chg="add">
          <ac:chgData name="Michal Mazur" userId="03f09f91ffa1bb6a" providerId="LiveId" clId="{15CAD657-93B9-413F-91D0-AE978368806F}" dt="2021-09-22T18:05:56.277" v="2880" actId="26606"/>
          <ac:spMkLst>
            <pc:docMk/>
            <pc:sldMk cId="928370032" sldId="271"/>
            <ac:spMk id="26" creationId="{463EEC44-1BA3-44ED-81FC-A644B04B2A44}"/>
          </ac:spMkLst>
        </pc:spChg>
      </pc:sldChg>
      <pc:sldChg chg="addSp delSp modSp mod addAnim">
        <pc:chgData name="Michal Mazur" userId="03f09f91ffa1bb6a" providerId="LiveId" clId="{15CAD657-93B9-413F-91D0-AE978368806F}" dt="2021-09-22T18:05:48.421" v="2879"/>
        <pc:sldMkLst>
          <pc:docMk/>
          <pc:sldMk cId="2575983538" sldId="272"/>
        </pc:sldMkLst>
        <pc:spChg chg="del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73" creationId="{097CD68E-23E3-4007-8847-CD0944C4F7BE}"/>
          </ac:spMkLst>
        </pc:spChg>
        <pc:spChg chg="del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75" creationId="{AF2F604E-43BE-4DC3-B983-E071523364F8}"/>
          </ac:spMkLst>
        </pc:spChg>
        <pc:spChg chg="del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77" creationId="{08C9B587-E65E-4B52-B37C-ABEBB6E87928}"/>
          </ac:spMkLst>
        </pc:spChg>
        <pc:spChg chg="add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137" creationId="{55666830-9A19-4E01-8505-D6C7F9AC5665}"/>
          </ac:spMkLst>
        </pc:spChg>
        <pc:spChg chg="add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139" creationId="{AE9FC877-7FB6-4D22-9988-35420644E202}"/>
          </ac:spMkLst>
        </pc:spChg>
        <pc:spChg chg="add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141" creationId="{E41809D1-F12E-46BB-B804-5F209D325E8B}"/>
          </ac:spMkLst>
        </pc:spChg>
        <pc:spChg chg="add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143" creationId="{AF2F604E-43BE-4DC3-B983-E071523364F8}"/>
          </ac:spMkLst>
        </pc:spChg>
        <pc:spChg chg="add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145" creationId="{08C9B587-E65E-4B52-B37C-ABEBB6E87928}"/>
          </ac:spMkLst>
        </pc:spChg>
        <pc:spChg chg="del">
          <ac:chgData name="Michal Mazur" userId="03f09f91ffa1bb6a" providerId="LiveId" clId="{15CAD657-93B9-413F-91D0-AE978368806F}" dt="2021-09-22T18:05:48.421" v="2878" actId="26606"/>
          <ac:spMkLst>
            <pc:docMk/>
            <pc:sldMk cId="2575983538" sldId="272"/>
            <ac:spMk id="3076" creationId="{E91DC736-0EF8-4F87-9146-EBF1D2EE4D3D}"/>
          </ac:spMkLst>
        </pc:spChg>
        <pc:picChg chg="mod">
          <ac:chgData name="Michal Mazur" userId="03f09f91ffa1bb6a" providerId="LiveId" clId="{15CAD657-93B9-413F-91D0-AE978368806F}" dt="2021-09-22T18:05:48.421" v="2878" actId="26606"/>
          <ac:picMkLst>
            <pc:docMk/>
            <pc:sldMk cId="2575983538" sldId="272"/>
            <ac:picMk id="3074" creationId="{E05D9BC8-98CF-4F61-85AB-ED70E89C2EC1}"/>
          </ac:picMkLst>
        </pc:picChg>
      </pc:sldChg>
      <pc:sldChg chg="del">
        <pc:chgData name="Michal Mazur" userId="03f09f91ffa1bb6a" providerId="LiveId" clId="{15CAD657-93B9-413F-91D0-AE978368806F}" dt="2021-09-24T11:35:32.009" v="7379" actId="2696"/>
        <pc:sldMkLst>
          <pc:docMk/>
          <pc:sldMk cId="2439668364" sldId="273"/>
        </pc:sldMkLst>
      </pc:sldChg>
      <pc:sldChg chg="addSp delSp modSp new mod setBg">
        <pc:chgData name="Michal Mazur" userId="03f09f91ffa1bb6a" providerId="LiveId" clId="{15CAD657-93B9-413F-91D0-AE978368806F}" dt="2021-09-22T18:05:39.182" v="2877" actId="26606"/>
        <pc:sldMkLst>
          <pc:docMk/>
          <pc:sldMk cId="35971644" sldId="274"/>
        </pc:sldMkLst>
        <pc:spChg chg="mod">
          <ac:chgData name="Michal Mazur" userId="03f09f91ffa1bb6a" providerId="LiveId" clId="{15CAD657-93B9-413F-91D0-AE978368806F}" dt="2021-09-22T18:05:39.182" v="2877" actId="26606"/>
          <ac:spMkLst>
            <pc:docMk/>
            <pc:sldMk cId="35971644" sldId="274"/>
            <ac:spMk id="2" creationId="{405F32D0-E640-45BD-9BBB-8809DEA5A028}"/>
          </ac:spMkLst>
        </pc:spChg>
        <pc:spChg chg="add ord">
          <ac:chgData name="Michal Mazur" userId="03f09f91ffa1bb6a" providerId="LiveId" clId="{15CAD657-93B9-413F-91D0-AE978368806F}" dt="2021-09-22T18:05:39.175" v="2876" actId="26606"/>
          <ac:spMkLst>
            <pc:docMk/>
            <pc:sldMk cId="35971644" sldId="274"/>
            <ac:spMk id="3" creationId="{83EE7979-3A5B-4D28-9D82-30738AEA094B}"/>
          </ac:spMkLst>
        </pc:spChg>
        <pc:spChg chg="add del">
          <ac:chgData name="Michal Mazur" userId="03f09f91ffa1bb6a" providerId="LiveId" clId="{15CAD657-93B9-413F-91D0-AE978368806F}" dt="2021-09-22T18:05:39.175" v="2876" actId="26606"/>
          <ac:spMkLst>
            <pc:docMk/>
            <pc:sldMk cId="35971644" sldId="274"/>
            <ac:spMk id="10" creationId="{5DCB5928-DC7D-4612-9922-441966E15627}"/>
          </ac:spMkLst>
        </pc:spChg>
        <pc:spChg chg="add del">
          <ac:chgData name="Michal Mazur" userId="03f09f91ffa1bb6a" providerId="LiveId" clId="{15CAD657-93B9-413F-91D0-AE978368806F}" dt="2021-09-22T18:05:39.175" v="2876" actId="26606"/>
          <ac:spMkLst>
            <pc:docMk/>
            <pc:sldMk cId="35971644" sldId="274"/>
            <ac:spMk id="12" creationId="{682C1161-1736-45EC-99B7-33F3CAE9D517}"/>
          </ac:spMkLst>
        </pc:spChg>
        <pc:spChg chg="add del">
          <ac:chgData name="Michal Mazur" userId="03f09f91ffa1bb6a" providerId="LiveId" clId="{15CAD657-93B9-413F-91D0-AE978368806F}" dt="2021-09-22T18:05:39.175" v="2876" actId="26606"/>
          <ac:spMkLst>
            <pc:docMk/>
            <pc:sldMk cId="35971644" sldId="274"/>
            <ac:spMk id="14" creationId="{84D4DDB8-B68F-45B0-9F62-C4279996F672}"/>
          </ac:spMkLst>
        </pc:spChg>
        <pc:spChg chg="add del">
          <ac:chgData name="Michal Mazur" userId="03f09f91ffa1bb6a" providerId="LiveId" clId="{15CAD657-93B9-413F-91D0-AE978368806F}" dt="2021-09-22T18:05:39.175" v="2876" actId="26606"/>
          <ac:spMkLst>
            <pc:docMk/>
            <pc:sldMk cId="35971644" sldId="274"/>
            <ac:spMk id="16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05:39.175" v="2876" actId="26606"/>
          <ac:spMkLst>
            <pc:docMk/>
            <pc:sldMk cId="35971644" sldId="274"/>
            <ac:spMk id="18" creationId="{08C9B587-E65E-4B52-B37C-ABEBB6E87928}"/>
          </ac:spMkLst>
        </pc:spChg>
        <pc:spChg chg="add">
          <ac:chgData name="Michal Mazur" userId="03f09f91ffa1bb6a" providerId="LiveId" clId="{15CAD657-93B9-413F-91D0-AE978368806F}" dt="2021-09-22T18:05:39.182" v="2877" actId="26606"/>
          <ac:spMkLst>
            <pc:docMk/>
            <pc:sldMk cId="35971644" sldId="274"/>
            <ac:spMk id="20" creationId="{55666830-9A19-4E01-8505-D6C7F9AC5665}"/>
          </ac:spMkLst>
        </pc:spChg>
        <pc:spChg chg="add">
          <ac:chgData name="Michal Mazur" userId="03f09f91ffa1bb6a" providerId="LiveId" clId="{15CAD657-93B9-413F-91D0-AE978368806F}" dt="2021-09-22T18:05:39.182" v="2877" actId="26606"/>
          <ac:spMkLst>
            <pc:docMk/>
            <pc:sldMk cId="35971644" sldId="274"/>
            <ac:spMk id="21" creationId="{AE9FC877-7FB6-4D22-9988-35420644E202}"/>
          </ac:spMkLst>
        </pc:spChg>
        <pc:spChg chg="add">
          <ac:chgData name="Michal Mazur" userId="03f09f91ffa1bb6a" providerId="LiveId" clId="{15CAD657-93B9-413F-91D0-AE978368806F}" dt="2021-09-22T18:05:39.182" v="2877" actId="26606"/>
          <ac:spMkLst>
            <pc:docMk/>
            <pc:sldMk cId="35971644" sldId="274"/>
            <ac:spMk id="22" creationId="{E41809D1-F12E-46BB-B804-5F209D325E8B}"/>
          </ac:spMkLst>
        </pc:spChg>
        <pc:spChg chg="add">
          <ac:chgData name="Michal Mazur" userId="03f09f91ffa1bb6a" providerId="LiveId" clId="{15CAD657-93B9-413F-91D0-AE978368806F}" dt="2021-09-22T18:05:39.182" v="2877" actId="26606"/>
          <ac:spMkLst>
            <pc:docMk/>
            <pc:sldMk cId="35971644" sldId="274"/>
            <ac:spMk id="23" creationId="{AF2F604E-43BE-4DC3-B983-E071523364F8}"/>
          </ac:spMkLst>
        </pc:spChg>
        <pc:spChg chg="add">
          <ac:chgData name="Michal Mazur" userId="03f09f91ffa1bb6a" providerId="LiveId" clId="{15CAD657-93B9-413F-91D0-AE978368806F}" dt="2021-09-22T18:05:39.182" v="2877" actId="26606"/>
          <ac:spMkLst>
            <pc:docMk/>
            <pc:sldMk cId="35971644" sldId="274"/>
            <ac:spMk id="24" creationId="{08C9B587-E65E-4B52-B37C-ABEBB6E87928}"/>
          </ac:spMkLst>
        </pc:spChg>
        <pc:picChg chg="add mod ord">
          <ac:chgData name="Michal Mazur" userId="03f09f91ffa1bb6a" providerId="LiveId" clId="{15CAD657-93B9-413F-91D0-AE978368806F}" dt="2021-09-22T18:05:39.182" v="2877" actId="26606"/>
          <ac:picMkLst>
            <pc:docMk/>
            <pc:sldMk cId="35971644" sldId="274"/>
            <ac:picMk id="5" creationId="{B5E26325-5E49-4887-A099-C0C5A1ABE17E}"/>
          </ac:picMkLst>
        </pc:picChg>
      </pc:sldChg>
      <pc:sldChg chg="addSp delSp modSp new mod setBg">
        <pc:chgData name="Michal Mazur" userId="03f09f91ffa1bb6a" providerId="LiveId" clId="{15CAD657-93B9-413F-91D0-AE978368806F}" dt="2021-09-22T18:11:25.158" v="2897"/>
        <pc:sldMkLst>
          <pc:docMk/>
          <pc:sldMk cId="3597086350" sldId="275"/>
        </pc:sldMkLst>
        <pc:spChg chg="mod">
          <ac:chgData name="Michal Mazur" userId="03f09f91ffa1bb6a" providerId="LiveId" clId="{15CAD657-93B9-413F-91D0-AE978368806F}" dt="2021-09-22T18:09:29.785" v="2892" actId="26606"/>
          <ac:spMkLst>
            <pc:docMk/>
            <pc:sldMk cId="3597086350" sldId="275"/>
            <ac:spMk id="2" creationId="{AAAE806B-A7BB-44E5-9A9A-2D0AEE4F4AB3}"/>
          </ac:spMkLst>
        </pc:spChg>
        <pc:spChg chg="add">
          <ac:chgData name="Michal Mazur" userId="03f09f91ffa1bb6a" providerId="LiveId" clId="{15CAD657-93B9-413F-91D0-AE978368806F}" dt="2021-09-22T18:11:25.158" v="2897"/>
          <ac:spMkLst>
            <pc:docMk/>
            <pc:sldMk cId="3597086350" sldId="275"/>
            <ac:spMk id="7" creationId="{A220BAFB-9BA3-43C5-9517-110CAF44D18E}"/>
          </ac:spMkLst>
        </pc:spChg>
        <pc:spChg chg="add del">
          <ac:chgData name="Michal Mazur" userId="03f09f91ffa1bb6a" providerId="LiveId" clId="{15CAD657-93B9-413F-91D0-AE978368806F}" dt="2021-09-22T18:10:38.136" v="2894" actId="26606"/>
          <ac:spMkLst>
            <pc:docMk/>
            <pc:sldMk cId="3597086350" sldId="275"/>
            <ac:spMk id="11" creationId="{5DCB5928-DC7D-4612-9922-441966E15627}"/>
          </ac:spMkLst>
        </pc:spChg>
        <pc:spChg chg="add del">
          <ac:chgData name="Michal Mazur" userId="03f09f91ffa1bb6a" providerId="LiveId" clId="{15CAD657-93B9-413F-91D0-AE978368806F}" dt="2021-09-22T18:10:38.136" v="2894" actId="26606"/>
          <ac:spMkLst>
            <pc:docMk/>
            <pc:sldMk cId="3597086350" sldId="275"/>
            <ac:spMk id="13" creationId="{682C1161-1736-45EC-99B7-33F3CAE9D517}"/>
          </ac:spMkLst>
        </pc:spChg>
        <pc:spChg chg="add del">
          <ac:chgData name="Michal Mazur" userId="03f09f91ffa1bb6a" providerId="LiveId" clId="{15CAD657-93B9-413F-91D0-AE978368806F}" dt="2021-09-22T18:10:38.136" v="2894" actId="26606"/>
          <ac:spMkLst>
            <pc:docMk/>
            <pc:sldMk cId="3597086350" sldId="275"/>
            <ac:spMk id="15" creationId="{84D4DDB8-B68F-45B0-9F62-C4279996F672}"/>
          </ac:spMkLst>
        </pc:spChg>
        <pc:spChg chg="add del">
          <ac:chgData name="Michal Mazur" userId="03f09f91ffa1bb6a" providerId="LiveId" clId="{15CAD657-93B9-413F-91D0-AE978368806F}" dt="2021-09-22T18:10:38.136" v="2894" actId="26606"/>
          <ac:spMkLst>
            <pc:docMk/>
            <pc:sldMk cId="3597086350" sldId="275"/>
            <ac:spMk id="17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10:38.136" v="2894" actId="26606"/>
          <ac:spMkLst>
            <pc:docMk/>
            <pc:sldMk cId="3597086350" sldId="275"/>
            <ac:spMk id="19" creationId="{08C9B587-E65E-4B52-B37C-ABEBB6E87928}"/>
          </ac:spMkLst>
        </pc:spChg>
        <pc:spChg chg="add del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24" creationId="{5DCB5928-DC7D-4612-9922-441966E15627}"/>
          </ac:spMkLst>
        </pc:spChg>
        <pc:spChg chg="add del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26" creationId="{682C1161-1736-45EC-99B7-33F3CAE9D517}"/>
          </ac:spMkLst>
        </pc:spChg>
        <pc:spChg chg="add del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28" creationId="{84D4DDB8-B68F-45B0-9F62-C4279996F672}"/>
          </ac:spMkLst>
        </pc:spChg>
        <pc:spChg chg="add del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30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32" creationId="{08C9B587-E65E-4B52-B37C-ABEBB6E87928}"/>
          </ac:spMkLst>
        </pc:spChg>
        <pc:spChg chg="add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37" creationId="{5DCB5928-DC7D-4612-9922-441966E15627}"/>
          </ac:spMkLst>
        </pc:spChg>
        <pc:spChg chg="add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39" creationId="{682C1161-1736-45EC-99B7-33F3CAE9D517}"/>
          </ac:spMkLst>
        </pc:spChg>
        <pc:spChg chg="add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41" creationId="{84D4DDB8-B68F-45B0-9F62-C4279996F672}"/>
          </ac:spMkLst>
        </pc:spChg>
        <pc:spChg chg="add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43" creationId="{AF2F604E-43BE-4DC3-B983-E071523364F8}"/>
          </ac:spMkLst>
        </pc:spChg>
        <pc:spChg chg="add">
          <ac:chgData name="Michal Mazur" userId="03f09f91ffa1bb6a" providerId="LiveId" clId="{15CAD657-93B9-413F-91D0-AE978368806F}" dt="2021-09-22T18:10:46.425" v="2896" actId="26606"/>
          <ac:spMkLst>
            <pc:docMk/>
            <pc:sldMk cId="3597086350" sldId="275"/>
            <ac:spMk id="45" creationId="{08C9B587-E65E-4B52-B37C-ABEBB6E87928}"/>
          </ac:spMkLst>
        </pc:spChg>
        <pc:picChg chg="add del">
          <ac:chgData name="Michal Mazur" userId="03f09f91ffa1bb6a" providerId="LiveId" clId="{15CAD657-93B9-413F-91D0-AE978368806F}" dt="2021-09-22T18:09:15.445" v="2890" actId="22"/>
          <ac:picMkLst>
            <pc:docMk/>
            <pc:sldMk cId="3597086350" sldId="275"/>
            <ac:picMk id="4" creationId="{DD7E5BFF-C074-4346-94F2-D9C947FCC648}"/>
          </ac:picMkLst>
        </pc:picChg>
        <pc:picChg chg="add mod">
          <ac:chgData name="Michal Mazur" userId="03f09f91ffa1bb6a" providerId="LiveId" clId="{15CAD657-93B9-413F-91D0-AE978368806F}" dt="2021-09-22T18:10:46.425" v="2896" actId="26606"/>
          <ac:picMkLst>
            <pc:docMk/>
            <pc:sldMk cId="3597086350" sldId="275"/>
            <ac:picMk id="6" creationId="{A3D399C1-F460-4630-A85E-4194290732F4}"/>
          </ac:picMkLst>
        </pc:picChg>
      </pc:sldChg>
      <pc:sldChg chg="addSp delSp modSp new mod setBg">
        <pc:chgData name="Michal Mazur" userId="03f09f91ffa1bb6a" providerId="LiveId" clId="{15CAD657-93B9-413F-91D0-AE978368806F}" dt="2021-09-22T18:13:41.794" v="2910" actId="26606"/>
        <pc:sldMkLst>
          <pc:docMk/>
          <pc:sldMk cId="1006681026" sldId="276"/>
        </pc:sldMkLst>
        <pc:spChg chg="mod">
          <ac:chgData name="Michal Mazur" userId="03f09f91ffa1bb6a" providerId="LiveId" clId="{15CAD657-93B9-413F-91D0-AE978368806F}" dt="2021-09-22T18:13:41.794" v="2910" actId="26606"/>
          <ac:spMkLst>
            <pc:docMk/>
            <pc:sldMk cId="1006681026" sldId="276"/>
            <ac:spMk id="2" creationId="{187E1D2E-1A9C-489C-A654-40A693739AE1}"/>
          </ac:spMkLst>
        </pc:spChg>
        <pc:spChg chg="add del">
          <ac:chgData name="Michal Mazur" userId="03f09f91ffa1bb6a" providerId="LiveId" clId="{15CAD657-93B9-413F-91D0-AE978368806F}" dt="2021-09-22T18:13:40.099" v="2907" actId="26606"/>
          <ac:spMkLst>
            <pc:docMk/>
            <pc:sldMk cId="1006681026" sldId="276"/>
            <ac:spMk id="9" creationId="{5DCB5928-DC7D-4612-9922-441966E15627}"/>
          </ac:spMkLst>
        </pc:spChg>
        <pc:spChg chg="add del">
          <ac:chgData name="Michal Mazur" userId="03f09f91ffa1bb6a" providerId="LiveId" clId="{15CAD657-93B9-413F-91D0-AE978368806F}" dt="2021-09-22T18:13:40.099" v="2907" actId="26606"/>
          <ac:spMkLst>
            <pc:docMk/>
            <pc:sldMk cId="1006681026" sldId="276"/>
            <ac:spMk id="11" creationId="{682C1161-1736-45EC-99B7-33F3CAE9D517}"/>
          </ac:spMkLst>
        </pc:spChg>
        <pc:spChg chg="add del">
          <ac:chgData name="Michal Mazur" userId="03f09f91ffa1bb6a" providerId="LiveId" clId="{15CAD657-93B9-413F-91D0-AE978368806F}" dt="2021-09-22T18:13:40.099" v="2907" actId="26606"/>
          <ac:spMkLst>
            <pc:docMk/>
            <pc:sldMk cId="1006681026" sldId="276"/>
            <ac:spMk id="13" creationId="{84D4DDB8-B68F-45B0-9F62-C4279996F672}"/>
          </ac:spMkLst>
        </pc:spChg>
        <pc:spChg chg="add del">
          <ac:chgData name="Michal Mazur" userId="03f09f91ffa1bb6a" providerId="LiveId" clId="{15CAD657-93B9-413F-91D0-AE978368806F}" dt="2021-09-22T18:13:40.099" v="2907" actId="26606"/>
          <ac:spMkLst>
            <pc:docMk/>
            <pc:sldMk cId="1006681026" sldId="276"/>
            <ac:spMk id="15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13:40.099" v="2907" actId="26606"/>
          <ac:spMkLst>
            <pc:docMk/>
            <pc:sldMk cId="1006681026" sldId="276"/>
            <ac:spMk id="17" creationId="{08C9B587-E65E-4B52-B37C-ABEBB6E87928}"/>
          </ac:spMkLst>
        </pc:spChg>
        <pc:spChg chg="add del">
          <ac:chgData name="Michal Mazur" userId="03f09f91ffa1bb6a" providerId="LiveId" clId="{15CAD657-93B9-413F-91D0-AE978368806F}" dt="2021-09-22T18:13:41.788" v="2909" actId="26606"/>
          <ac:spMkLst>
            <pc:docMk/>
            <pc:sldMk cId="1006681026" sldId="276"/>
            <ac:spMk id="19" creationId="{68AF5748-FED8-45BA-8631-26D1D10F3246}"/>
          </ac:spMkLst>
        </pc:spChg>
        <pc:spChg chg="add del">
          <ac:chgData name="Michal Mazur" userId="03f09f91ffa1bb6a" providerId="LiveId" clId="{15CAD657-93B9-413F-91D0-AE978368806F}" dt="2021-09-22T18:13:41.788" v="2909" actId="26606"/>
          <ac:spMkLst>
            <pc:docMk/>
            <pc:sldMk cId="1006681026" sldId="276"/>
            <ac:spMk id="20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13:41.788" v="2909" actId="26606"/>
          <ac:spMkLst>
            <pc:docMk/>
            <pc:sldMk cId="1006681026" sldId="276"/>
            <ac:spMk id="21" creationId="{08C9B587-E65E-4B52-B37C-ABEBB6E87928}"/>
          </ac:spMkLst>
        </pc:spChg>
        <pc:spChg chg="add">
          <ac:chgData name="Michal Mazur" userId="03f09f91ffa1bb6a" providerId="LiveId" clId="{15CAD657-93B9-413F-91D0-AE978368806F}" dt="2021-09-22T18:13:41.794" v="2910" actId="26606"/>
          <ac:spMkLst>
            <pc:docMk/>
            <pc:sldMk cId="1006681026" sldId="276"/>
            <ac:spMk id="23" creationId="{5DCB5928-DC7D-4612-9922-441966E15627}"/>
          </ac:spMkLst>
        </pc:spChg>
        <pc:spChg chg="add">
          <ac:chgData name="Michal Mazur" userId="03f09f91ffa1bb6a" providerId="LiveId" clId="{15CAD657-93B9-413F-91D0-AE978368806F}" dt="2021-09-22T18:13:41.794" v="2910" actId="26606"/>
          <ac:spMkLst>
            <pc:docMk/>
            <pc:sldMk cId="1006681026" sldId="276"/>
            <ac:spMk id="24" creationId="{682C1161-1736-45EC-99B7-33F3CAE9D517}"/>
          </ac:spMkLst>
        </pc:spChg>
        <pc:spChg chg="add">
          <ac:chgData name="Michal Mazur" userId="03f09f91ffa1bb6a" providerId="LiveId" clId="{15CAD657-93B9-413F-91D0-AE978368806F}" dt="2021-09-22T18:13:41.794" v="2910" actId="26606"/>
          <ac:spMkLst>
            <pc:docMk/>
            <pc:sldMk cId="1006681026" sldId="276"/>
            <ac:spMk id="25" creationId="{84D4DDB8-B68F-45B0-9F62-C4279996F672}"/>
          </ac:spMkLst>
        </pc:spChg>
        <pc:spChg chg="add">
          <ac:chgData name="Michal Mazur" userId="03f09f91ffa1bb6a" providerId="LiveId" clId="{15CAD657-93B9-413F-91D0-AE978368806F}" dt="2021-09-22T18:13:41.794" v="2910" actId="26606"/>
          <ac:spMkLst>
            <pc:docMk/>
            <pc:sldMk cId="1006681026" sldId="276"/>
            <ac:spMk id="26" creationId="{AF2F604E-43BE-4DC3-B983-E071523364F8}"/>
          </ac:spMkLst>
        </pc:spChg>
        <pc:spChg chg="add">
          <ac:chgData name="Michal Mazur" userId="03f09f91ffa1bb6a" providerId="LiveId" clId="{15CAD657-93B9-413F-91D0-AE978368806F}" dt="2021-09-22T18:13:41.794" v="2910" actId="26606"/>
          <ac:spMkLst>
            <pc:docMk/>
            <pc:sldMk cId="1006681026" sldId="276"/>
            <ac:spMk id="27" creationId="{08C9B587-E65E-4B52-B37C-ABEBB6E87928}"/>
          </ac:spMkLst>
        </pc:spChg>
        <pc:picChg chg="add mod">
          <ac:chgData name="Michal Mazur" userId="03f09f91ffa1bb6a" providerId="LiveId" clId="{15CAD657-93B9-413F-91D0-AE978368806F}" dt="2021-09-22T18:13:41.794" v="2910" actId="26606"/>
          <ac:picMkLst>
            <pc:docMk/>
            <pc:sldMk cId="1006681026" sldId="276"/>
            <ac:picMk id="4" creationId="{3E4968E5-C71F-49B4-ADC9-C561340F2CF2}"/>
          </ac:picMkLst>
        </pc:picChg>
      </pc:sldChg>
      <pc:sldChg chg="addSp delSp modSp new mod setBg">
        <pc:chgData name="Michal Mazur" userId="03f09f91ffa1bb6a" providerId="LiveId" clId="{15CAD657-93B9-413F-91D0-AE978368806F}" dt="2021-09-22T18:17:09.504" v="2931" actId="26606"/>
        <pc:sldMkLst>
          <pc:docMk/>
          <pc:sldMk cId="394339824" sldId="277"/>
        </pc:sldMkLst>
        <pc:spChg chg="mod">
          <ac:chgData name="Michal Mazur" userId="03f09f91ffa1bb6a" providerId="LiveId" clId="{15CAD657-93B9-413F-91D0-AE978368806F}" dt="2021-09-22T18:17:09.504" v="2931" actId="26606"/>
          <ac:spMkLst>
            <pc:docMk/>
            <pc:sldMk cId="394339824" sldId="277"/>
            <ac:spMk id="2" creationId="{78DCD1D4-67C4-429E-87B5-DE497D3348CF}"/>
          </ac:spMkLst>
        </pc:spChg>
        <pc:spChg chg="add del">
          <ac:chgData name="Michal Mazur" userId="03f09f91ffa1bb6a" providerId="LiveId" clId="{15CAD657-93B9-413F-91D0-AE978368806F}" dt="2021-09-22T18:15:36.511" v="2921"/>
          <ac:spMkLst>
            <pc:docMk/>
            <pc:sldMk cId="394339824" sldId="277"/>
            <ac:spMk id="3" creationId="{49223623-DBDF-40E7-8ABE-E33E82B55989}"/>
          </ac:spMkLst>
        </pc:spChg>
        <pc:spChg chg="add del">
          <ac:chgData name="Michal Mazur" userId="03f09f91ffa1bb6a" providerId="LiveId" clId="{15CAD657-93B9-413F-91D0-AE978368806F}" dt="2021-09-22T18:15:48.332" v="2923"/>
          <ac:spMkLst>
            <pc:docMk/>
            <pc:sldMk cId="394339824" sldId="277"/>
            <ac:spMk id="4" creationId="{8F402514-13A0-4B7B-B756-D892D8407CC3}"/>
          </ac:spMkLst>
        </pc:spChg>
        <pc:spChg chg="add del mod">
          <ac:chgData name="Michal Mazur" userId="03f09f91ffa1bb6a" providerId="LiveId" clId="{15CAD657-93B9-413F-91D0-AE978368806F}" dt="2021-09-22T18:15:51.940" v="2925"/>
          <ac:spMkLst>
            <pc:docMk/>
            <pc:sldMk cId="394339824" sldId="277"/>
            <ac:spMk id="5" creationId="{3FE36B96-AD7D-40D2-BF3F-6E0FFE247FDD}"/>
          </ac:spMkLst>
        </pc:spChg>
        <pc:spChg chg="add del">
          <ac:chgData name="Michal Mazur" userId="03f09f91ffa1bb6a" providerId="LiveId" clId="{15CAD657-93B9-413F-91D0-AE978368806F}" dt="2021-09-22T18:15:55.862" v="2927" actId="22"/>
          <ac:spMkLst>
            <pc:docMk/>
            <pc:sldMk cId="394339824" sldId="277"/>
            <ac:spMk id="7" creationId="{1FA067A4-1B7C-42DC-8BF1-A51564FDAC82}"/>
          </ac:spMkLst>
        </pc:spChg>
        <pc:spChg chg="add del">
          <ac:chgData name="Michal Mazur" userId="03f09f91ffa1bb6a" providerId="LiveId" clId="{15CAD657-93B9-413F-91D0-AE978368806F}" dt="2021-09-22T18:16:37.486" v="2929" actId="22"/>
          <ac:spMkLst>
            <pc:docMk/>
            <pc:sldMk cId="394339824" sldId="277"/>
            <ac:spMk id="9" creationId="{CAB95A58-F1EA-42B0-A514-F4F9879405D7}"/>
          </ac:spMkLst>
        </pc:spChg>
        <pc:spChg chg="add">
          <ac:chgData name="Michal Mazur" userId="03f09f91ffa1bb6a" providerId="LiveId" clId="{15CAD657-93B9-413F-91D0-AE978368806F}" dt="2021-09-22T18:17:09.504" v="2931" actId="26606"/>
          <ac:spMkLst>
            <pc:docMk/>
            <pc:sldMk cId="394339824" sldId="277"/>
            <ac:spMk id="16" creationId="{5DCB5928-DC7D-4612-9922-441966E15627}"/>
          </ac:spMkLst>
        </pc:spChg>
        <pc:spChg chg="add">
          <ac:chgData name="Michal Mazur" userId="03f09f91ffa1bb6a" providerId="LiveId" clId="{15CAD657-93B9-413F-91D0-AE978368806F}" dt="2021-09-22T18:17:09.504" v="2931" actId="26606"/>
          <ac:spMkLst>
            <pc:docMk/>
            <pc:sldMk cId="394339824" sldId="277"/>
            <ac:spMk id="18" creationId="{682C1161-1736-45EC-99B7-33F3CAE9D517}"/>
          </ac:spMkLst>
        </pc:spChg>
        <pc:spChg chg="add">
          <ac:chgData name="Michal Mazur" userId="03f09f91ffa1bb6a" providerId="LiveId" clId="{15CAD657-93B9-413F-91D0-AE978368806F}" dt="2021-09-22T18:17:09.504" v="2931" actId="26606"/>
          <ac:spMkLst>
            <pc:docMk/>
            <pc:sldMk cId="394339824" sldId="277"/>
            <ac:spMk id="20" creationId="{84D4DDB8-B68F-45B0-9F62-C4279996F672}"/>
          </ac:spMkLst>
        </pc:spChg>
        <pc:spChg chg="add">
          <ac:chgData name="Michal Mazur" userId="03f09f91ffa1bb6a" providerId="LiveId" clId="{15CAD657-93B9-413F-91D0-AE978368806F}" dt="2021-09-22T18:17:09.504" v="2931" actId="26606"/>
          <ac:spMkLst>
            <pc:docMk/>
            <pc:sldMk cId="394339824" sldId="277"/>
            <ac:spMk id="22" creationId="{AF2F604E-43BE-4DC3-B983-E071523364F8}"/>
          </ac:spMkLst>
        </pc:spChg>
        <pc:spChg chg="add">
          <ac:chgData name="Michal Mazur" userId="03f09f91ffa1bb6a" providerId="LiveId" clId="{15CAD657-93B9-413F-91D0-AE978368806F}" dt="2021-09-22T18:17:09.504" v="2931" actId="26606"/>
          <ac:spMkLst>
            <pc:docMk/>
            <pc:sldMk cId="394339824" sldId="277"/>
            <ac:spMk id="24" creationId="{08C9B587-E65E-4B52-B37C-ABEBB6E87928}"/>
          </ac:spMkLst>
        </pc:spChg>
        <pc:picChg chg="add mod">
          <ac:chgData name="Michal Mazur" userId="03f09f91ffa1bb6a" providerId="LiveId" clId="{15CAD657-93B9-413F-91D0-AE978368806F}" dt="2021-09-22T18:17:09.504" v="2931" actId="26606"/>
          <ac:picMkLst>
            <pc:docMk/>
            <pc:sldMk cId="394339824" sldId="277"/>
            <ac:picMk id="11" creationId="{BFC2A685-D8C8-4537-97C7-E738ED6DE7E3}"/>
          </ac:picMkLst>
        </pc:picChg>
      </pc:sldChg>
      <pc:sldChg chg="addSp delSp modSp new mod ord setBg addAnim">
        <pc:chgData name="Michal Mazur" userId="03f09f91ffa1bb6a" providerId="LiveId" clId="{15CAD657-93B9-413F-91D0-AE978368806F}" dt="2021-09-22T18:27:35.034" v="3148" actId="113"/>
        <pc:sldMkLst>
          <pc:docMk/>
          <pc:sldMk cId="2085162605" sldId="278"/>
        </pc:sldMkLst>
        <pc:spChg chg="mod ord">
          <ac:chgData name="Michal Mazur" userId="03f09f91ffa1bb6a" providerId="LiveId" clId="{15CAD657-93B9-413F-91D0-AE978368806F}" dt="2021-09-22T18:27:35.034" v="3148" actId="113"/>
          <ac:spMkLst>
            <pc:docMk/>
            <pc:sldMk cId="2085162605" sldId="278"/>
            <ac:spMk id="2" creationId="{A5A0804F-47B7-4EC2-BBF8-C643B6269ED1}"/>
          </ac:spMkLst>
        </pc:spChg>
        <pc:spChg chg="add del">
          <ac:chgData name="Michal Mazur" userId="03f09f91ffa1bb6a" providerId="LiveId" clId="{15CAD657-93B9-413F-91D0-AE978368806F}" dt="2021-09-22T18:24:56.955" v="3106"/>
          <ac:spMkLst>
            <pc:docMk/>
            <pc:sldMk cId="2085162605" sldId="278"/>
            <ac:spMk id="3" creationId="{353E13B9-0004-47B5-8A4F-80127CF62865}"/>
          </ac:spMkLst>
        </pc:spChg>
        <pc:spChg chg="add del">
          <ac:chgData name="Michal Mazur" userId="03f09f91ffa1bb6a" providerId="LiveId" clId="{15CAD657-93B9-413F-91D0-AE978368806F}" dt="2021-09-22T18:25:29.682" v="3112" actId="26606"/>
          <ac:spMkLst>
            <pc:docMk/>
            <pc:sldMk cId="2085162605" sldId="278"/>
            <ac:spMk id="10" creationId="{68AF5748-FED8-45BA-8631-26D1D10F3246}"/>
          </ac:spMkLst>
        </pc:spChg>
        <pc:spChg chg="add del">
          <ac:chgData name="Michal Mazur" userId="03f09f91ffa1bb6a" providerId="LiveId" clId="{15CAD657-93B9-413F-91D0-AE978368806F}" dt="2021-09-22T18:25:29.682" v="3112" actId="26606"/>
          <ac:spMkLst>
            <pc:docMk/>
            <pc:sldMk cId="2085162605" sldId="278"/>
            <ac:spMk id="12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25:29.682" v="3112" actId="26606"/>
          <ac:spMkLst>
            <pc:docMk/>
            <pc:sldMk cId="2085162605" sldId="278"/>
            <ac:spMk id="14" creationId="{08C9B587-E65E-4B52-B37C-ABEBB6E87928}"/>
          </ac:spMkLst>
        </pc:spChg>
        <pc:spChg chg="add del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19" creationId="{E91DC736-0EF8-4F87-9146-EBF1D2EE4D3D}"/>
          </ac:spMkLst>
        </pc:spChg>
        <pc:spChg chg="add del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21" creationId="{097CD68E-23E3-4007-8847-CD0944C4F7BE}"/>
          </ac:spMkLst>
        </pc:spChg>
        <pc:spChg chg="add del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23" creationId="{AF2F604E-43BE-4DC3-B983-E071523364F8}"/>
          </ac:spMkLst>
        </pc:spChg>
        <pc:spChg chg="add del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25" creationId="{08C9B587-E65E-4B52-B37C-ABEBB6E87928}"/>
          </ac:spMkLst>
        </pc:spChg>
        <pc:spChg chg="add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30" creationId="{E91DC736-0EF8-4F87-9146-EBF1D2EE4D3D}"/>
          </ac:spMkLst>
        </pc:spChg>
        <pc:spChg chg="add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32" creationId="{097CD68E-23E3-4007-8847-CD0944C4F7BE}"/>
          </ac:spMkLst>
        </pc:spChg>
        <pc:spChg chg="add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34" creationId="{AF2F604E-43BE-4DC3-B983-E071523364F8}"/>
          </ac:spMkLst>
        </pc:spChg>
        <pc:spChg chg="add">
          <ac:chgData name="Michal Mazur" userId="03f09f91ffa1bb6a" providerId="LiveId" clId="{15CAD657-93B9-413F-91D0-AE978368806F}" dt="2021-09-22T18:26:20.816" v="3120" actId="26606"/>
          <ac:spMkLst>
            <pc:docMk/>
            <pc:sldMk cId="2085162605" sldId="278"/>
            <ac:spMk id="36" creationId="{08C9B587-E65E-4B52-B37C-ABEBB6E87928}"/>
          </ac:spMkLst>
        </pc:spChg>
        <pc:picChg chg="add del mod">
          <ac:chgData name="Michal Mazur" userId="03f09f91ffa1bb6a" providerId="LiveId" clId="{15CAD657-93B9-413F-91D0-AE978368806F}" dt="2021-09-22T18:25:58.020" v="3116" actId="478"/>
          <ac:picMkLst>
            <pc:docMk/>
            <pc:sldMk cId="2085162605" sldId="278"/>
            <ac:picMk id="5" creationId="{19FA1058-91C8-429C-A451-8279511356D7}"/>
          </ac:picMkLst>
        </pc:picChg>
        <pc:picChg chg="add mod">
          <ac:chgData name="Michal Mazur" userId="03f09f91ffa1bb6a" providerId="LiveId" clId="{15CAD657-93B9-413F-91D0-AE978368806F}" dt="2021-09-22T18:26:20.816" v="3120" actId="26606"/>
          <ac:picMkLst>
            <pc:docMk/>
            <pc:sldMk cId="2085162605" sldId="278"/>
            <ac:picMk id="7" creationId="{973EB7C2-757B-4B4F-9123-CCC1F91B0FC6}"/>
          </ac:picMkLst>
        </pc:picChg>
      </pc:sldChg>
      <pc:sldChg chg="addSp delSp modSp new mod setBg">
        <pc:chgData name="Michal Mazur" userId="03f09f91ffa1bb6a" providerId="LiveId" clId="{15CAD657-93B9-413F-91D0-AE978368806F}" dt="2021-09-24T08:05:24.767" v="4175" actId="26606"/>
        <pc:sldMkLst>
          <pc:docMk/>
          <pc:sldMk cId="3751570559" sldId="279"/>
        </pc:sldMkLst>
        <pc:spChg chg="mod">
          <ac:chgData name="Michal Mazur" userId="03f09f91ffa1bb6a" providerId="LiveId" clId="{15CAD657-93B9-413F-91D0-AE978368806F}" dt="2021-09-24T08:05:24.767" v="4175" actId="26606"/>
          <ac:spMkLst>
            <pc:docMk/>
            <pc:sldMk cId="3751570559" sldId="279"/>
            <ac:spMk id="2" creationId="{B010D08F-33DA-46D1-814F-9922C7302E33}"/>
          </ac:spMkLst>
        </pc:spChg>
        <pc:spChg chg="add del mod">
          <ac:chgData name="Michal Mazur" userId="03f09f91ffa1bb6a" providerId="LiveId" clId="{15CAD657-93B9-413F-91D0-AE978368806F}" dt="2021-09-22T18:30:03.970" v="3238"/>
          <ac:spMkLst>
            <pc:docMk/>
            <pc:sldMk cId="3751570559" sldId="279"/>
            <ac:spMk id="3" creationId="{5CEF83C2-8DF7-4F4E-9493-07F4C3DA136B}"/>
          </ac:spMkLst>
        </pc:spChg>
        <pc:spChg chg="add del mod">
          <ac:chgData name="Michal Mazur" userId="03f09f91ffa1bb6a" providerId="LiveId" clId="{15CAD657-93B9-413F-91D0-AE978368806F}" dt="2021-09-24T08:05:24.767" v="4175" actId="26606"/>
          <ac:spMkLst>
            <pc:docMk/>
            <pc:sldMk cId="3751570559" sldId="279"/>
            <ac:spMk id="3" creationId="{F7F99A75-90FB-4313-AC81-BDC34B426DE3}"/>
          </ac:spMkLst>
        </pc:spChg>
        <pc:spChg chg="add del">
          <ac:chgData name="Michal Mazur" userId="03f09f91ffa1bb6a" providerId="LiveId" clId="{15CAD657-93B9-413F-91D0-AE978368806F}" dt="2021-09-24T07:57:04.957" v="4100" actId="26606"/>
          <ac:spMkLst>
            <pc:docMk/>
            <pc:sldMk cId="3751570559" sldId="279"/>
            <ac:spMk id="8" creationId="{907EF6B7-1338-4443-8C46-6A318D952DFD}"/>
          </ac:spMkLst>
        </pc:spChg>
        <pc:spChg chg="add del">
          <ac:chgData name="Michal Mazur" userId="03f09f91ffa1bb6a" providerId="LiveId" clId="{15CAD657-93B9-413F-91D0-AE978368806F}" dt="2021-09-24T07:55:51.939" v="4066" actId="26606"/>
          <ac:spMkLst>
            <pc:docMk/>
            <pc:sldMk cId="3751570559" sldId="279"/>
            <ac:spMk id="10" creationId="{59A309A7-1751-4ABE-A3C1-EEC40366AD89}"/>
          </ac:spMkLst>
        </pc:spChg>
        <pc:spChg chg="add del">
          <ac:chgData name="Michal Mazur" userId="03f09f91ffa1bb6a" providerId="LiveId" clId="{15CAD657-93B9-413F-91D0-AE978368806F}" dt="2021-09-24T07:55:51.939" v="4066" actId="26606"/>
          <ac:spMkLst>
            <pc:docMk/>
            <pc:sldMk cId="3751570559" sldId="279"/>
            <ac:spMk id="12" creationId="{967D8EB6-EAE1-4F9C-B398-83321E287204}"/>
          </ac:spMkLst>
        </pc:spChg>
        <pc:spChg chg="add del">
          <ac:chgData name="Michal Mazur" userId="03f09f91ffa1bb6a" providerId="LiveId" clId="{15CAD657-93B9-413F-91D0-AE978368806F}" dt="2021-09-24T07:55:52.634" v="4068" actId="26606"/>
          <ac:spMkLst>
            <pc:docMk/>
            <pc:sldMk cId="3751570559" sldId="279"/>
            <ac:spMk id="14" creationId="{59A309A7-1751-4ABE-A3C1-EEC40366AD89}"/>
          </ac:spMkLst>
        </pc:spChg>
        <pc:spChg chg="add del mod">
          <ac:chgData name="Michal Mazur" userId="03f09f91ffa1bb6a" providerId="LiveId" clId="{15CAD657-93B9-413F-91D0-AE978368806F}" dt="2021-09-24T07:55:22.296" v="4053"/>
          <ac:spMkLst>
            <pc:docMk/>
            <pc:sldMk cId="3751570559" sldId="279"/>
            <ac:spMk id="16" creationId="{D58F460F-46A1-4DEB-A0CD-A098C7A62D0B}"/>
          </ac:spMkLst>
        </pc:spChg>
        <pc:spChg chg="add del mod">
          <ac:chgData name="Michal Mazur" userId="03f09f91ffa1bb6a" providerId="LiveId" clId="{15CAD657-93B9-413F-91D0-AE978368806F}" dt="2021-09-24T07:55:27.766" v="4060" actId="478"/>
          <ac:spMkLst>
            <pc:docMk/>
            <pc:sldMk cId="3751570559" sldId="279"/>
            <ac:spMk id="17" creationId="{623F32BE-F4D1-4827-BFCE-1D32FC5E7A3F}"/>
          </ac:spMkLst>
        </pc:spChg>
        <pc:spChg chg="add del mod">
          <ac:chgData name="Michal Mazur" userId="03f09f91ffa1bb6a" providerId="LiveId" clId="{15CAD657-93B9-413F-91D0-AE978368806F}" dt="2021-09-24T07:55:22.296" v="4055"/>
          <ac:spMkLst>
            <pc:docMk/>
            <pc:sldMk cId="3751570559" sldId="279"/>
            <ac:spMk id="18" creationId="{5AE482A0-1655-4B16-A50D-D8C734B71E15}"/>
          </ac:spMkLst>
        </pc:spChg>
        <pc:spChg chg="add del">
          <ac:chgData name="Michal Mazur" userId="03f09f91ffa1bb6a" providerId="LiveId" clId="{15CAD657-93B9-413F-91D0-AE978368806F}" dt="2021-09-24T07:55:52.634" v="4068" actId="26606"/>
          <ac:spMkLst>
            <pc:docMk/>
            <pc:sldMk cId="3751570559" sldId="279"/>
            <ac:spMk id="19" creationId="{967D8EB6-EAE1-4F9C-B398-83321E287204}"/>
          </ac:spMkLst>
        </pc:spChg>
        <pc:spChg chg="add del mod">
          <ac:chgData name="Michal Mazur" userId="03f09f91ffa1bb6a" providerId="LiveId" clId="{15CAD657-93B9-413F-91D0-AE978368806F}" dt="2021-09-24T07:55:22.296" v="4057"/>
          <ac:spMkLst>
            <pc:docMk/>
            <pc:sldMk cId="3751570559" sldId="279"/>
            <ac:spMk id="23" creationId="{FECC6552-5610-4555-A6C1-F18BBB5AAC3A}"/>
          </ac:spMkLst>
        </pc:spChg>
        <pc:spChg chg="add del">
          <ac:chgData name="Michal Mazur" userId="03f09f91ffa1bb6a" providerId="LiveId" clId="{15CAD657-93B9-413F-91D0-AE978368806F}" dt="2021-09-24T07:55:53.449" v="4070" actId="26606"/>
          <ac:spMkLst>
            <pc:docMk/>
            <pc:sldMk cId="3751570559" sldId="279"/>
            <ac:spMk id="24" creationId="{5D7F64A8-D625-4F61-A290-B499BB62ACFF}"/>
          </ac:spMkLst>
        </pc:spChg>
        <pc:spChg chg="add del">
          <ac:chgData name="Michal Mazur" userId="03f09f91ffa1bb6a" providerId="LiveId" clId="{15CAD657-93B9-413F-91D0-AE978368806F}" dt="2021-09-24T07:57:04.957" v="4100" actId="26606"/>
          <ac:spMkLst>
            <pc:docMk/>
            <pc:sldMk cId="3751570559" sldId="279"/>
            <ac:spMk id="27" creationId="{DAAE4CDD-124C-4DCF-9584-B6033B545DD5}"/>
          </ac:spMkLst>
        </pc:spChg>
        <pc:spChg chg="add del">
          <ac:chgData name="Michal Mazur" userId="03f09f91ffa1bb6a" providerId="LiveId" clId="{15CAD657-93B9-413F-91D0-AE978368806F}" dt="2021-09-24T07:55:54.584" v="4072" actId="26606"/>
          <ac:spMkLst>
            <pc:docMk/>
            <pc:sldMk cId="3751570559" sldId="279"/>
            <ac:spMk id="28" creationId="{5D7F64A8-D625-4F61-A290-B499BB62ACFF}"/>
          </ac:spMkLst>
        </pc:spChg>
        <pc:spChg chg="add del">
          <ac:chgData name="Michal Mazur" userId="03f09f91ffa1bb6a" providerId="LiveId" clId="{15CAD657-93B9-413F-91D0-AE978368806F}" dt="2021-09-24T07:57:04.957" v="4100" actId="26606"/>
          <ac:spMkLst>
            <pc:docMk/>
            <pc:sldMk cId="3751570559" sldId="279"/>
            <ac:spMk id="31" creationId="{081E4A58-353D-44AE-B2FC-2A74E2E400F7}"/>
          </ac:spMkLst>
        </pc:spChg>
        <pc:spChg chg="add del">
          <ac:chgData name="Michal Mazur" userId="03f09f91ffa1bb6a" providerId="LiveId" clId="{15CAD657-93B9-413F-91D0-AE978368806F}" dt="2021-09-24T07:55:58.457" v="4074" actId="26606"/>
          <ac:spMkLst>
            <pc:docMk/>
            <pc:sldMk cId="3751570559" sldId="279"/>
            <ac:spMk id="32" creationId="{2C61293E-6EBE-43EF-A52C-9BEBFD7679D4}"/>
          </ac:spMkLst>
        </pc:spChg>
        <pc:spChg chg="add del">
          <ac:chgData name="Michal Mazur" userId="03f09f91ffa1bb6a" providerId="LiveId" clId="{15CAD657-93B9-413F-91D0-AE978368806F}" dt="2021-09-24T07:55:58.457" v="4074" actId="26606"/>
          <ac:spMkLst>
            <pc:docMk/>
            <pc:sldMk cId="3751570559" sldId="279"/>
            <ac:spMk id="34" creationId="{21540236-BFD5-4A9D-8840-4703E7F76825}"/>
          </ac:spMkLst>
        </pc:spChg>
        <pc:spChg chg="add">
          <ac:chgData name="Michal Mazur" userId="03f09f91ffa1bb6a" providerId="LiveId" clId="{15CAD657-93B9-413F-91D0-AE978368806F}" dt="2021-09-24T08:05:24.767" v="4175" actId="26606"/>
          <ac:spMkLst>
            <pc:docMk/>
            <pc:sldMk cId="3751570559" sldId="279"/>
            <ac:spMk id="35" creationId="{100EDD19-6802-4EC3-95CE-CFFAB042CFD6}"/>
          </ac:spMkLst>
        </pc:spChg>
        <pc:spChg chg="add del">
          <ac:chgData name="Michal Mazur" userId="03f09f91ffa1bb6a" providerId="LiveId" clId="{15CAD657-93B9-413F-91D0-AE978368806F}" dt="2021-09-24T07:55:59.421" v="4076" actId="26606"/>
          <ac:spMkLst>
            <pc:docMk/>
            <pc:sldMk cId="3751570559" sldId="279"/>
            <ac:spMk id="36" creationId="{35DB3719-6FDC-4E5D-891D-FF40B7300F64}"/>
          </ac:spMkLst>
        </pc:spChg>
        <pc:spChg chg="add del">
          <ac:chgData name="Michal Mazur" userId="03f09f91ffa1bb6a" providerId="LiveId" clId="{15CAD657-93B9-413F-91D0-AE978368806F}" dt="2021-09-24T07:55:59.421" v="4076" actId="26606"/>
          <ac:spMkLst>
            <pc:docMk/>
            <pc:sldMk cId="3751570559" sldId="279"/>
            <ac:spMk id="37" creationId="{E0CBAC23-2E3F-4A90-BA59-F8299F6A5439}"/>
          </ac:spMkLst>
        </pc:spChg>
        <pc:spChg chg="add">
          <ac:chgData name="Michal Mazur" userId="03f09f91ffa1bb6a" providerId="LiveId" clId="{15CAD657-93B9-413F-91D0-AE978368806F}" dt="2021-09-24T08:05:24.767" v="4175" actId="26606"/>
          <ac:spMkLst>
            <pc:docMk/>
            <pc:sldMk cId="3751570559" sldId="279"/>
            <ac:spMk id="39" creationId="{DB17E863-922E-4C26-BD64-E8FD41D28661}"/>
          </ac:spMkLst>
        </pc:spChg>
        <pc:spChg chg="add del">
          <ac:chgData name="Michal Mazur" userId="03f09f91ffa1bb6a" providerId="LiveId" clId="{15CAD657-93B9-413F-91D0-AE978368806F}" dt="2021-09-24T07:56:02.971" v="4078" actId="26606"/>
          <ac:spMkLst>
            <pc:docMk/>
            <pc:sldMk cId="3751570559" sldId="279"/>
            <ac:spMk id="40" creationId="{1D63C574-BFD2-41A1-A567-B0C3CC7FDD4F}"/>
          </ac:spMkLst>
        </pc:spChg>
        <pc:spChg chg="add del">
          <ac:chgData name="Michal Mazur" userId="03f09f91ffa1bb6a" providerId="LiveId" clId="{15CAD657-93B9-413F-91D0-AE978368806F}" dt="2021-09-24T07:56:02.971" v="4078" actId="26606"/>
          <ac:spMkLst>
            <pc:docMk/>
            <pc:sldMk cId="3751570559" sldId="279"/>
            <ac:spMk id="41" creationId="{E2A46BAB-8C31-42B2-90E8-B26DD3E81D37}"/>
          </ac:spMkLst>
        </pc:spChg>
        <pc:grpChg chg="add del">
          <ac:chgData name="Michal Mazur" userId="03f09f91ffa1bb6a" providerId="LiveId" clId="{15CAD657-93B9-413F-91D0-AE978368806F}" dt="2021-09-24T07:56:02.971" v="4078" actId="26606"/>
          <ac:grpSpMkLst>
            <pc:docMk/>
            <pc:sldMk cId="3751570559" sldId="279"/>
            <ac:grpSpMk id="42" creationId="{B3F7A3C7-0737-4E57-B30E-8EEFE638B401}"/>
          </ac:grpSpMkLst>
        </pc:grpChg>
        <pc:grpChg chg="add del">
          <ac:chgData name="Michal Mazur" userId="03f09f91ffa1bb6a" providerId="LiveId" clId="{15CAD657-93B9-413F-91D0-AE978368806F}" dt="2021-09-24T07:56:02.971" v="4078" actId="26606"/>
          <ac:grpSpMkLst>
            <pc:docMk/>
            <pc:sldMk cId="3751570559" sldId="279"/>
            <ac:grpSpMk id="45" creationId="{43F5E015-E085-4624-B431-B42414448684}"/>
          </ac:grpSpMkLst>
        </pc:grpChg>
        <pc:graphicFrameChg chg="add del">
          <ac:chgData name="Michal Mazur" userId="03f09f91ffa1bb6a" providerId="LiveId" clId="{15CAD657-93B9-413F-91D0-AE978368806F}" dt="2021-09-24T07:55:59.421" v="4076" actId="26606"/>
          <ac:graphicFrameMkLst>
            <pc:docMk/>
            <pc:sldMk cId="3751570559" sldId="279"/>
            <ac:graphicFrameMk id="38" creationId="{BC5DD234-CEE8-4A9A-B337-7CBB5F9ECFD4}"/>
          </ac:graphicFrameMkLst>
        </pc:graphicFrameChg>
        <pc:graphicFrameChg chg="add del">
          <ac:chgData name="Michal Mazur" userId="03f09f91ffa1bb6a" providerId="LiveId" clId="{15CAD657-93B9-413F-91D0-AE978368806F}" dt="2021-09-24T07:56:02.971" v="4078" actId="26606"/>
          <ac:graphicFrameMkLst>
            <pc:docMk/>
            <pc:sldMk cId="3751570559" sldId="279"/>
            <ac:graphicFrameMk id="53" creationId="{3EBB5236-6AEB-4F15-B67C-96BF866D0F90}"/>
          </ac:graphicFrameMkLst>
        </pc:graphicFrameChg>
        <pc:picChg chg="add del mod">
          <ac:chgData name="Michal Mazur" userId="03f09f91ffa1bb6a" providerId="LiveId" clId="{15CAD657-93B9-413F-91D0-AE978368806F}" dt="2021-09-22T18:38:34.063" v="3490" actId="478"/>
          <ac:picMkLst>
            <pc:docMk/>
            <pc:sldMk cId="3751570559" sldId="279"/>
            <ac:picMk id="5" creationId="{08CDEF73-911C-480B-B285-9F160311E279}"/>
          </ac:picMkLst>
        </pc:picChg>
        <pc:picChg chg="add del">
          <ac:chgData name="Michal Mazur" userId="03f09f91ffa1bb6a" providerId="LiveId" clId="{15CAD657-93B9-413F-91D0-AE978368806F}" dt="2021-09-24T07:55:51.939" v="4066" actId="26606"/>
          <ac:picMkLst>
            <pc:docMk/>
            <pc:sldMk cId="3751570559" sldId="279"/>
            <ac:picMk id="6" creationId="{98531B5C-1AAC-47A1-B3A7-C0B587663CB6}"/>
          </ac:picMkLst>
        </pc:picChg>
        <pc:picChg chg="add del mod">
          <ac:chgData name="Michal Mazur" userId="03f09f91ffa1bb6a" providerId="LiveId" clId="{15CAD657-93B9-413F-91D0-AE978368806F}" dt="2021-09-22T18:36:42.683" v="3385" actId="478"/>
          <ac:picMkLst>
            <pc:docMk/>
            <pc:sldMk cId="3751570559" sldId="279"/>
            <ac:picMk id="7" creationId="{C1CED501-35B3-4A99-9672-76CF3EDFB8AD}"/>
          </ac:picMkLst>
        </pc:picChg>
        <pc:picChg chg="add del mod">
          <ac:chgData name="Michal Mazur" userId="03f09f91ffa1bb6a" providerId="LiveId" clId="{15CAD657-93B9-413F-91D0-AE978368806F}" dt="2021-09-24T07:55:30.195" v="4063" actId="478"/>
          <ac:picMkLst>
            <pc:docMk/>
            <pc:sldMk cId="3751570559" sldId="279"/>
            <ac:picMk id="9" creationId="{BDF5400A-A5C8-4014-B06F-030DC5C7BCF9}"/>
          </ac:picMkLst>
        </pc:picChg>
        <pc:picChg chg="add del mod">
          <ac:chgData name="Michal Mazur" userId="03f09f91ffa1bb6a" providerId="LiveId" clId="{15CAD657-93B9-413F-91D0-AE978368806F}" dt="2021-09-24T07:55:29.567" v="4062" actId="478"/>
          <ac:picMkLst>
            <pc:docMk/>
            <pc:sldMk cId="3751570559" sldId="279"/>
            <ac:picMk id="11" creationId="{A71E6E75-9D05-4B5D-93ED-BA9F801893D8}"/>
          </ac:picMkLst>
        </pc:picChg>
        <pc:picChg chg="add del mod">
          <ac:chgData name="Michal Mazur" userId="03f09f91ffa1bb6a" providerId="LiveId" clId="{15CAD657-93B9-413F-91D0-AE978368806F}" dt="2021-09-24T07:55:25.687" v="4058" actId="478"/>
          <ac:picMkLst>
            <pc:docMk/>
            <pc:sldMk cId="3751570559" sldId="279"/>
            <ac:picMk id="13" creationId="{BD3EF13F-7EDA-426E-AEA8-9EBA5B8171EF}"/>
          </ac:picMkLst>
        </pc:picChg>
        <pc:picChg chg="add del mod">
          <ac:chgData name="Michal Mazur" userId="03f09f91ffa1bb6a" providerId="LiveId" clId="{15CAD657-93B9-413F-91D0-AE978368806F}" dt="2021-09-22T18:38:32.546" v="3489" actId="478"/>
          <ac:picMkLst>
            <pc:docMk/>
            <pc:sldMk cId="3751570559" sldId="279"/>
            <ac:picMk id="15" creationId="{840B5214-FFA6-4D27-BBD3-73154AF0D555}"/>
          </ac:picMkLst>
        </pc:picChg>
        <pc:picChg chg="add del mod">
          <ac:chgData name="Michal Mazur" userId="03f09f91ffa1bb6a" providerId="LiveId" clId="{15CAD657-93B9-413F-91D0-AE978368806F}" dt="2021-09-24T07:55:28.519" v="4061" actId="478"/>
          <ac:picMkLst>
            <pc:docMk/>
            <pc:sldMk cId="3751570559" sldId="279"/>
            <ac:picMk id="20" creationId="{8C05AAA0-6986-4DB0-A8F8-053EB46FE7FC}"/>
          </ac:picMkLst>
        </pc:picChg>
        <pc:picChg chg="add del">
          <ac:chgData name="Michal Mazur" userId="03f09f91ffa1bb6a" providerId="LiveId" clId="{15CAD657-93B9-413F-91D0-AE978368806F}" dt="2021-09-24T07:55:52.634" v="4068" actId="26606"/>
          <ac:picMkLst>
            <pc:docMk/>
            <pc:sldMk cId="3751570559" sldId="279"/>
            <ac:picMk id="21" creationId="{0ADFFC6E-D442-4017-BB2C-D88D055AAD73}"/>
          </ac:picMkLst>
        </pc:picChg>
        <pc:picChg chg="add del mod">
          <ac:chgData name="Michal Mazur" userId="03f09f91ffa1bb6a" providerId="LiveId" clId="{15CAD657-93B9-413F-91D0-AE978368806F}" dt="2021-09-22T18:38:34.960" v="3491" actId="478"/>
          <ac:picMkLst>
            <pc:docMk/>
            <pc:sldMk cId="3751570559" sldId="279"/>
            <ac:picMk id="22" creationId="{AEBD7258-4689-4C6C-B953-51C3AD08EB2C}"/>
          </ac:picMkLst>
        </pc:picChg>
        <pc:picChg chg="add del">
          <ac:chgData name="Michal Mazur" userId="03f09f91ffa1bb6a" providerId="LiveId" clId="{15CAD657-93B9-413F-91D0-AE978368806F}" dt="2021-09-24T07:55:53.449" v="4070" actId="26606"/>
          <ac:picMkLst>
            <pc:docMk/>
            <pc:sldMk cId="3751570559" sldId="279"/>
            <ac:picMk id="25" creationId="{54243D46-6680-4FC5-80B6-55E994BC3040}"/>
          </ac:picMkLst>
        </pc:picChg>
        <pc:picChg chg="add del">
          <ac:chgData name="Michal Mazur" userId="03f09f91ffa1bb6a" providerId="LiveId" clId="{15CAD657-93B9-413F-91D0-AE978368806F}" dt="2021-09-24T07:55:53.449" v="4070" actId="26606"/>
          <ac:picMkLst>
            <pc:docMk/>
            <pc:sldMk cId="3751570559" sldId="279"/>
            <ac:picMk id="26" creationId="{608D16EC-9562-41E8-A91B-A1742C4C2E35}"/>
          </ac:picMkLst>
        </pc:picChg>
        <pc:picChg chg="add del">
          <ac:chgData name="Michal Mazur" userId="03f09f91ffa1bb6a" providerId="LiveId" clId="{15CAD657-93B9-413F-91D0-AE978368806F}" dt="2021-09-24T07:55:54.584" v="4072" actId="26606"/>
          <ac:picMkLst>
            <pc:docMk/>
            <pc:sldMk cId="3751570559" sldId="279"/>
            <ac:picMk id="29" creationId="{5874CA10-0D0F-4F02-967C-8E78ACEE0BE7}"/>
          </ac:picMkLst>
        </pc:picChg>
        <pc:picChg chg="add del">
          <ac:chgData name="Michal Mazur" userId="03f09f91ffa1bb6a" providerId="LiveId" clId="{15CAD657-93B9-413F-91D0-AE978368806F}" dt="2021-09-24T07:55:54.584" v="4072" actId="26606"/>
          <ac:picMkLst>
            <pc:docMk/>
            <pc:sldMk cId="3751570559" sldId="279"/>
            <ac:picMk id="30" creationId="{D0CE873B-D19F-4E1A-92B6-D26F62CFB874}"/>
          </ac:picMkLst>
        </pc:picChg>
        <pc:picChg chg="add del">
          <ac:chgData name="Michal Mazur" userId="03f09f91ffa1bb6a" providerId="LiveId" clId="{15CAD657-93B9-413F-91D0-AE978368806F}" dt="2021-09-24T07:55:58.457" v="4074" actId="26606"/>
          <ac:picMkLst>
            <pc:docMk/>
            <pc:sldMk cId="3751570559" sldId="279"/>
            <ac:picMk id="33" creationId="{3B7BD81B-F965-44A1-86BA-A6BDB66A5FBB}"/>
          </ac:picMkLst>
        </pc:picChg>
      </pc:sldChg>
      <pc:sldChg chg="addSp delSp modSp new mod setBg">
        <pc:chgData name="Michal Mazur" userId="03f09f91ffa1bb6a" providerId="LiveId" clId="{15CAD657-93B9-413F-91D0-AE978368806F}" dt="2021-09-24T10:56:32.797" v="5261" actId="20577"/>
        <pc:sldMkLst>
          <pc:docMk/>
          <pc:sldMk cId="324047539" sldId="280"/>
        </pc:sldMkLst>
        <pc:spChg chg="mod">
          <ac:chgData name="Michal Mazur" userId="03f09f91ffa1bb6a" providerId="LiveId" clId="{15CAD657-93B9-413F-91D0-AE978368806F}" dt="2021-09-24T10:56:17.471" v="5233" actId="26606"/>
          <ac:spMkLst>
            <pc:docMk/>
            <pc:sldMk cId="324047539" sldId="280"/>
            <ac:spMk id="2" creationId="{6AB8916A-A3A8-4D0E-94B3-49E9BCB20A72}"/>
          </ac:spMkLst>
        </pc:spChg>
        <pc:spChg chg="add del">
          <ac:chgData name="Michal Mazur" userId="03f09f91ffa1bb6a" providerId="LiveId" clId="{15CAD657-93B9-413F-91D0-AE978368806F}" dt="2021-09-24T10:11:50.283" v="4196" actId="478"/>
          <ac:spMkLst>
            <pc:docMk/>
            <pc:sldMk cId="324047539" sldId="280"/>
            <ac:spMk id="4" creationId="{57058EC7-1DDC-49C2-B841-BA45A505D110}"/>
          </ac:spMkLst>
        </pc:spChg>
        <pc:spChg chg="add del mod">
          <ac:chgData name="Michal Mazur" userId="03f09f91ffa1bb6a" providerId="LiveId" clId="{15CAD657-93B9-413F-91D0-AE978368806F}" dt="2021-09-24T10:12:43.843" v="4199"/>
          <ac:spMkLst>
            <pc:docMk/>
            <pc:sldMk cId="324047539" sldId="280"/>
            <ac:spMk id="5" creationId="{FB307296-B836-4D74-8B1C-6C89328CB3BF}"/>
          </ac:spMkLst>
        </pc:spChg>
        <pc:spChg chg="add mod">
          <ac:chgData name="Michal Mazur" userId="03f09f91ffa1bb6a" providerId="LiveId" clId="{15CAD657-93B9-413F-91D0-AE978368806F}" dt="2021-09-24T10:56:32.797" v="5261" actId="20577"/>
          <ac:spMkLst>
            <pc:docMk/>
            <pc:sldMk cId="324047539" sldId="280"/>
            <ac:spMk id="6" creationId="{7ADD39B8-FD6B-461C-9CAE-DB409E50A8C2}"/>
          </ac:spMkLst>
        </pc:spChg>
        <pc:spChg chg="add">
          <ac:chgData name="Michal Mazur" userId="03f09f91ffa1bb6a" providerId="LiveId" clId="{15CAD657-93B9-413F-91D0-AE978368806F}" dt="2021-09-24T10:56:17.471" v="5233" actId="26606"/>
          <ac:spMkLst>
            <pc:docMk/>
            <pc:sldMk cId="324047539" sldId="280"/>
            <ac:spMk id="11" creationId="{100EDD19-6802-4EC3-95CE-CFFAB042CFD6}"/>
          </ac:spMkLst>
        </pc:spChg>
        <pc:spChg chg="add">
          <ac:chgData name="Michal Mazur" userId="03f09f91ffa1bb6a" providerId="LiveId" clId="{15CAD657-93B9-413F-91D0-AE978368806F}" dt="2021-09-24T10:56:17.471" v="5233" actId="26606"/>
          <ac:spMkLst>
            <pc:docMk/>
            <pc:sldMk cId="324047539" sldId="280"/>
            <ac:spMk id="13" creationId="{DB17E863-922E-4C26-BD64-E8FD41D28661}"/>
          </ac:spMkLst>
        </pc:spChg>
      </pc:sldChg>
      <pc:sldChg chg="modSp new del mod ord">
        <pc:chgData name="Michal Mazur" userId="03f09f91ffa1bb6a" providerId="LiveId" clId="{15CAD657-93B9-413F-91D0-AE978368806F}" dt="2021-09-24T08:23:46.943" v="4180" actId="2696"/>
        <pc:sldMkLst>
          <pc:docMk/>
          <pc:sldMk cId="1065073728" sldId="281"/>
        </pc:sldMkLst>
        <pc:spChg chg="mod">
          <ac:chgData name="Michal Mazur" userId="03f09f91ffa1bb6a" providerId="LiveId" clId="{15CAD657-93B9-413F-91D0-AE978368806F}" dt="2021-09-22T18:40:01.668" v="3520" actId="20577"/>
          <ac:spMkLst>
            <pc:docMk/>
            <pc:sldMk cId="1065073728" sldId="281"/>
            <ac:spMk id="2" creationId="{27CEE838-AD74-4C38-89AA-551206BA2B18}"/>
          </ac:spMkLst>
        </pc:spChg>
      </pc:sldChg>
      <pc:sldChg chg="addSp modSp new mod ord setBg">
        <pc:chgData name="Michal Mazur" userId="03f09f91ffa1bb6a" providerId="LiveId" clId="{15CAD657-93B9-413F-91D0-AE978368806F}" dt="2021-09-24T14:04:30.826" v="7508" actId="403"/>
        <pc:sldMkLst>
          <pc:docMk/>
          <pc:sldMk cId="3750126475" sldId="282"/>
        </pc:sldMkLst>
        <pc:spChg chg="mod">
          <ac:chgData name="Michal Mazur" userId="03f09f91ffa1bb6a" providerId="LiveId" clId="{15CAD657-93B9-413F-91D0-AE978368806F}" dt="2021-09-24T11:00:12.692" v="5402" actId="26606"/>
          <ac:spMkLst>
            <pc:docMk/>
            <pc:sldMk cId="3750126475" sldId="282"/>
            <ac:spMk id="2" creationId="{133D7F51-7EC5-4D97-AC94-EA466CBDB943}"/>
          </ac:spMkLst>
        </pc:spChg>
        <pc:spChg chg="add mod">
          <ac:chgData name="Michal Mazur" userId="03f09f91ffa1bb6a" providerId="LiveId" clId="{15CAD657-93B9-413F-91D0-AE978368806F}" dt="2021-09-24T14:04:30.826" v="7508" actId="403"/>
          <ac:spMkLst>
            <pc:docMk/>
            <pc:sldMk cId="3750126475" sldId="282"/>
            <ac:spMk id="3" creationId="{616E9F45-CA63-4525-8450-B2D56BFBB152}"/>
          </ac:spMkLst>
        </pc:spChg>
        <pc:spChg chg="add">
          <ac:chgData name="Michal Mazur" userId="03f09f91ffa1bb6a" providerId="LiveId" clId="{15CAD657-93B9-413F-91D0-AE978368806F}" dt="2021-09-24T11:00:12.692" v="5402" actId="26606"/>
          <ac:spMkLst>
            <pc:docMk/>
            <pc:sldMk cId="3750126475" sldId="282"/>
            <ac:spMk id="8" creationId="{100EDD19-6802-4EC3-95CE-CFFAB042CFD6}"/>
          </ac:spMkLst>
        </pc:spChg>
        <pc:spChg chg="add">
          <ac:chgData name="Michal Mazur" userId="03f09f91ffa1bb6a" providerId="LiveId" clId="{15CAD657-93B9-413F-91D0-AE978368806F}" dt="2021-09-24T11:00:12.692" v="5402" actId="26606"/>
          <ac:spMkLst>
            <pc:docMk/>
            <pc:sldMk cId="3750126475" sldId="282"/>
            <ac:spMk id="10" creationId="{DB17E863-922E-4C26-BD64-E8FD41D28661}"/>
          </ac:spMkLst>
        </pc:spChg>
      </pc:sldChg>
      <pc:sldChg chg="addSp delSp modSp new mod ord setBg">
        <pc:chgData name="Michal Mazur" userId="03f09f91ffa1bb6a" providerId="LiveId" clId="{15CAD657-93B9-413F-91D0-AE978368806F}" dt="2021-09-24T14:27:59.004" v="7630" actId="20577"/>
        <pc:sldMkLst>
          <pc:docMk/>
          <pc:sldMk cId="272478603" sldId="283"/>
        </pc:sldMkLst>
        <pc:spChg chg="mod">
          <ac:chgData name="Michal Mazur" userId="03f09f91ffa1bb6a" providerId="LiveId" clId="{15CAD657-93B9-413F-91D0-AE978368806F}" dt="2021-09-24T11:32:08.393" v="7351" actId="26606"/>
          <ac:spMkLst>
            <pc:docMk/>
            <pc:sldMk cId="272478603" sldId="283"/>
            <ac:spMk id="2" creationId="{58C3585E-6A0A-433B-B8FC-AD990FD00AAE}"/>
          </ac:spMkLst>
        </pc:spChg>
        <pc:spChg chg="add mod">
          <ac:chgData name="Michal Mazur" userId="03f09f91ffa1bb6a" providerId="LiveId" clId="{15CAD657-93B9-413F-91D0-AE978368806F}" dt="2021-09-24T14:27:59.004" v="7630" actId="20577"/>
          <ac:spMkLst>
            <pc:docMk/>
            <pc:sldMk cId="272478603" sldId="283"/>
            <ac:spMk id="3" creationId="{1E904772-9251-4B6E-A084-30927976BD39}"/>
          </ac:spMkLst>
        </pc:spChg>
        <pc:spChg chg="add del mod">
          <ac:chgData name="Michal Mazur" userId="03f09f91ffa1bb6a" providerId="LiveId" clId="{15CAD657-93B9-413F-91D0-AE978368806F}" dt="2021-09-24T11:28:16.893" v="7345" actId="478"/>
          <ac:spMkLst>
            <pc:docMk/>
            <pc:sldMk cId="272478603" sldId="283"/>
            <ac:spMk id="5" creationId="{4A3F601C-E93C-4759-8A62-56E657D9002C}"/>
          </ac:spMkLst>
        </pc:spChg>
        <pc:spChg chg="add mod">
          <ac:chgData name="Michal Mazur" userId="03f09f91ffa1bb6a" providerId="LiveId" clId="{15CAD657-93B9-413F-91D0-AE978368806F}" dt="2021-09-24T14:14:30.042" v="7627" actId="20577"/>
          <ac:spMkLst>
            <pc:docMk/>
            <pc:sldMk cId="272478603" sldId="283"/>
            <ac:spMk id="6" creationId="{B6DAC47F-3D27-406C-82C9-E6D8C89A4C44}"/>
          </ac:spMkLst>
        </pc:spChg>
        <pc:spChg chg="add del">
          <ac:chgData name="Michal Mazur" userId="03f09f91ffa1bb6a" providerId="LiveId" clId="{15CAD657-93B9-413F-91D0-AE978368806F}" dt="2021-09-24T11:38:31.936" v="7483" actId="26606"/>
          <ac:spMkLst>
            <pc:docMk/>
            <pc:sldMk cId="272478603" sldId="283"/>
            <ac:spMk id="11" creationId="{100EDD19-6802-4EC3-95CE-CFFAB042CFD6}"/>
          </ac:spMkLst>
        </pc:spChg>
        <pc:spChg chg="add del">
          <ac:chgData name="Michal Mazur" userId="03f09f91ffa1bb6a" providerId="LiveId" clId="{15CAD657-93B9-413F-91D0-AE978368806F}" dt="2021-09-24T11:38:31.936" v="7483" actId="26606"/>
          <ac:spMkLst>
            <pc:docMk/>
            <pc:sldMk cId="272478603" sldId="283"/>
            <ac:spMk id="13" creationId="{DB17E863-922E-4C26-BD64-E8FD41D28661}"/>
          </ac:spMkLst>
        </pc:spChg>
        <pc:spChg chg="add del">
          <ac:chgData name="Michal Mazur" userId="03f09f91ffa1bb6a" providerId="LiveId" clId="{15CAD657-93B9-413F-91D0-AE978368806F}" dt="2021-09-24T11:38:31.936" v="7483" actId="26606"/>
          <ac:spMkLst>
            <pc:docMk/>
            <pc:sldMk cId="272478603" sldId="283"/>
            <ac:spMk id="18" creationId="{100EDD19-6802-4EC3-95CE-CFFAB042CFD6}"/>
          </ac:spMkLst>
        </pc:spChg>
        <pc:spChg chg="add del">
          <ac:chgData name="Michal Mazur" userId="03f09f91ffa1bb6a" providerId="LiveId" clId="{15CAD657-93B9-413F-91D0-AE978368806F}" dt="2021-09-24T11:38:31.936" v="7483" actId="26606"/>
          <ac:spMkLst>
            <pc:docMk/>
            <pc:sldMk cId="272478603" sldId="283"/>
            <ac:spMk id="20" creationId="{DB17E863-922E-4C26-BD64-E8FD41D28661}"/>
          </ac:spMkLst>
        </pc:spChg>
      </pc:sldChg>
      <pc:sldChg chg="addSp delSp modSp new mod ord setBg">
        <pc:chgData name="Michal Mazur" userId="03f09f91ffa1bb6a" providerId="LiveId" clId="{15CAD657-93B9-413F-91D0-AE978368806F}" dt="2021-09-24T07:54:10.170" v="3941" actId="26606"/>
        <pc:sldMkLst>
          <pc:docMk/>
          <pc:sldMk cId="1481914505" sldId="284"/>
        </pc:sldMkLst>
        <pc:spChg chg="mod">
          <ac:chgData name="Michal Mazur" userId="03f09f91ffa1bb6a" providerId="LiveId" clId="{15CAD657-93B9-413F-91D0-AE978368806F}" dt="2021-09-24T07:54:10.170" v="3941" actId="26606"/>
          <ac:spMkLst>
            <pc:docMk/>
            <pc:sldMk cId="1481914505" sldId="284"/>
            <ac:spMk id="2" creationId="{D0C3CCBB-1D3D-402F-8C10-917916824743}"/>
          </ac:spMkLst>
        </pc:spChg>
        <pc:spChg chg="add del mod">
          <ac:chgData name="Michal Mazur" userId="03f09f91ffa1bb6a" providerId="LiveId" clId="{15CAD657-93B9-413F-91D0-AE978368806F}" dt="2021-09-24T07:54:10.170" v="3941" actId="26606"/>
          <ac:spMkLst>
            <pc:docMk/>
            <pc:sldMk cId="1481914505" sldId="284"/>
            <ac:spMk id="3" creationId="{7D299643-4A65-4F97-8D8C-6B1ADE68B9BF}"/>
          </ac:spMkLst>
        </pc:spChg>
        <pc:spChg chg="add del">
          <ac:chgData name="Michal Mazur" userId="03f09f91ffa1bb6a" providerId="LiveId" clId="{15CAD657-93B9-413F-91D0-AE978368806F}" dt="2021-09-24T07:54:10.152" v="3940" actId="26606"/>
          <ac:spMkLst>
            <pc:docMk/>
            <pc:sldMk cId="1481914505" sldId="284"/>
            <ac:spMk id="9" creationId="{3A5B4632-C963-4296-86F0-79AA9EA5AE98}"/>
          </ac:spMkLst>
        </pc:spChg>
        <pc:spChg chg="add">
          <ac:chgData name="Michal Mazur" userId="03f09f91ffa1bb6a" providerId="LiveId" clId="{15CAD657-93B9-413F-91D0-AE978368806F}" dt="2021-09-24T07:54:10.170" v="3941" actId="26606"/>
          <ac:spMkLst>
            <pc:docMk/>
            <pc:sldMk cId="1481914505" sldId="284"/>
            <ac:spMk id="11" creationId="{6C4028FD-8BAA-4A19-BFDE-594D991B7552}"/>
          </ac:spMkLst>
        </pc:spChg>
        <pc:graphicFrameChg chg="add del">
          <ac:chgData name="Michal Mazur" userId="03f09f91ffa1bb6a" providerId="LiveId" clId="{15CAD657-93B9-413F-91D0-AE978368806F}" dt="2021-09-24T07:54:10.152" v="3940" actId="26606"/>
          <ac:graphicFrameMkLst>
            <pc:docMk/>
            <pc:sldMk cId="1481914505" sldId="284"/>
            <ac:graphicFrameMk id="5" creationId="{D1E72D42-274C-4576-AA01-56C9C88CBD4B}"/>
          </ac:graphicFrameMkLst>
        </pc:graphicFrameChg>
        <pc:graphicFrameChg chg="add">
          <ac:chgData name="Michal Mazur" userId="03f09f91ffa1bb6a" providerId="LiveId" clId="{15CAD657-93B9-413F-91D0-AE978368806F}" dt="2021-09-24T07:54:10.170" v="3941" actId="26606"/>
          <ac:graphicFrameMkLst>
            <pc:docMk/>
            <pc:sldMk cId="1481914505" sldId="284"/>
            <ac:graphicFrameMk id="12" creationId="{EFBA5544-4FCF-4819-B202-BD9CC0EB423E}"/>
          </ac:graphicFrameMkLst>
        </pc:graphicFrameChg>
      </pc:sldChg>
      <pc:sldChg chg="addSp delSp modSp new mod setBg">
        <pc:chgData name="Michal Mazur" userId="03f09f91ffa1bb6a" providerId="LiveId" clId="{15CAD657-93B9-413F-91D0-AE978368806F}" dt="2021-09-24T08:05:15.898" v="4174" actId="26606"/>
        <pc:sldMkLst>
          <pc:docMk/>
          <pc:sldMk cId="710242832" sldId="285"/>
        </pc:sldMkLst>
        <pc:spChg chg="mod">
          <ac:chgData name="Michal Mazur" userId="03f09f91ffa1bb6a" providerId="LiveId" clId="{15CAD657-93B9-413F-91D0-AE978368806F}" dt="2021-09-24T08:05:15.898" v="4174" actId="26606"/>
          <ac:spMkLst>
            <pc:docMk/>
            <pc:sldMk cId="710242832" sldId="285"/>
            <ac:spMk id="2" creationId="{CFAD4907-3A21-47D5-975D-978624BC4824}"/>
          </ac:spMkLst>
        </pc:spChg>
        <pc:spChg chg="add del">
          <ac:chgData name="Michal Mazur" userId="03f09f91ffa1bb6a" providerId="LiveId" clId="{15CAD657-93B9-413F-91D0-AE978368806F}" dt="2021-09-24T07:59:36.087" v="4133"/>
          <ac:spMkLst>
            <pc:docMk/>
            <pc:sldMk cId="710242832" sldId="285"/>
            <ac:spMk id="3" creationId="{CB9EB237-5494-49BA-9729-BB901B0D4B79}"/>
          </ac:spMkLst>
        </pc:spChg>
        <pc:spChg chg="add del mod">
          <ac:chgData name="Michal Mazur" userId="03f09f91ffa1bb6a" providerId="LiveId" clId="{15CAD657-93B9-413F-91D0-AE978368806F}" dt="2021-09-24T07:59:39.342" v="4135"/>
          <ac:spMkLst>
            <pc:docMk/>
            <pc:sldMk cId="710242832" sldId="285"/>
            <ac:spMk id="4" creationId="{8A625FDE-ED11-4D58-AAAC-76480AD010D8}"/>
          </ac:spMkLst>
        </pc:spChg>
        <pc:spChg chg="add del mod">
          <ac:chgData name="Michal Mazur" userId="03f09f91ffa1bb6a" providerId="LiveId" clId="{15CAD657-93B9-413F-91D0-AE978368806F}" dt="2021-09-24T08:05:06.480" v="4172" actId="478"/>
          <ac:spMkLst>
            <pc:docMk/>
            <pc:sldMk cId="710242832" sldId="285"/>
            <ac:spMk id="9" creationId="{44E3775B-5A00-4AC7-AA52-A99CE7EB2008}"/>
          </ac:spMkLst>
        </pc:spChg>
        <pc:spChg chg="add del mod">
          <ac:chgData name="Michal Mazur" userId="03f09f91ffa1bb6a" providerId="LiveId" clId="{15CAD657-93B9-413F-91D0-AE978368806F}" dt="2021-09-24T08:05:08.656" v="4173" actId="478"/>
          <ac:spMkLst>
            <pc:docMk/>
            <pc:sldMk cId="710242832" sldId="285"/>
            <ac:spMk id="10" creationId="{997CBFB5-FA3B-4437-A7F1-9190A6880A6F}"/>
          </ac:spMkLst>
        </pc:spChg>
        <pc:spChg chg="add">
          <ac:chgData name="Michal Mazur" userId="03f09f91ffa1bb6a" providerId="LiveId" clId="{15CAD657-93B9-413F-91D0-AE978368806F}" dt="2021-09-24T08:05:15.898" v="4174" actId="26606"/>
          <ac:spMkLst>
            <pc:docMk/>
            <pc:sldMk cId="710242832" sldId="285"/>
            <ac:spMk id="13" creationId="{C4879EFC-8E62-4E00-973C-C45EE9EC676D}"/>
          </ac:spMkLst>
        </pc:spChg>
        <pc:spChg chg="add">
          <ac:chgData name="Michal Mazur" userId="03f09f91ffa1bb6a" providerId="LiveId" clId="{15CAD657-93B9-413F-91D0-AE978368806F}" dt="2021-09-24T08:05:15.898" v="4174" actId="26606"/>
          <ac:spMkLst>
            <pc:docMk/>
            <pc:sldMk cId="710242832" sldId="285"/>
            <ac:spMk id="15" creationId="{D6A9C53F-5F90-40A5-8C85-5412D39C8C68}"/>
          </ac:spMkLst>
        </pc:spChg>
        <pc:picChg chg="add mod ord">
          <ac:chgData name="Michal Mazur" userId="03f09f91ffa1bb6a" providerId="LiveId" clId="{15CAD657-93B9-413F-91D0-AE978368806F}" dt="2021-09-24T08:05:15.898" v="4174" actId="26606"/>
          <ac:picMkLst>
            <pc:docMk/>
            <pc:sldMk cId="710242832" sldId="285"/>
            <ac:picMk id="6" creationId="{2AB4F9C2-0268-44C5-8009-BD0C830E3759}"/>
          </ac:picMkLst>
        </pc:picChg>
        <pc:picChg chg="add mod">
          <ac:chgData name="Michal Mazur" userId="03f09f91ffa1bb6a" providerId="LiveId" clId="{15CAD657-93B9-413F-91D0-AE978368806F}" dt="2021-09-24T08:05:15.898" v="4174" actId="26606"/>
          <ac:picMkLst>
            <pc:docMk/>
            <pc:sldMk cId="710242832" sldId="285"/>
            <ac:picMk id="8" creationId="{271BCAD4-EB91-40EC-9482-26B598992DD2}"/>
          </ac:picMkLst>
        </pc:picChg>
      </pc:sldChg>
      <pc:sldChg chg="addSp modSp new mod setBg">
        <pc:chgData name="Michal Mazur" userId="03f09f91ffa1bb6a" providerId="LiveId" clId="{15CAD657-93B9-413F-91D0-AE978368806F}" dt="2021-09-24T10:56:12.504" v="5232" actId="26606"/>
        <pc:sldMkLst>
          <pc:docMk/>
          <pc:sldMk cId="3246329421" sldId="286"/>
        </pc:sldMkLst>
        <pc:spChg chg="mod">
          <ac:chgData name="Michal Mazur" userId="03f09f91ffa1bb6a" providerId="LiveId" clId="{15CAD657-93B9-413F-91D0-AE978368806F}" dt="2021-09-24T10:56:12.504" v="5232" actId="26606"/>
          <ac:spMkLst>
            <pc:docMk/>
            <pc:sldMk cId="3246329421" sldId="286"/>
            <ac:spMk id="2" creationId="{D0C8308B-AA61-44B4-A6A4-260E9E59FA45}"/>
          </ac:spMkLst>
        </pc:spChg>
        <pc:spChg chg="add mod">
          <ac:chgData name="Michal Mazur" userId="03f09f91ffa1bb6a" providerId="LiveId" clId="{15CAD657-93B9-413F-91D0-AE978368806F}" dt="2021-09-24T10:56:12.504" v="5232" actId="26606"/>
          <ac:spMkLst>
            <pc:docMk/>
            <pc:sldMk cId="3246329421" sldId="286"/>
            <ac:spMk id="3" creationId="{CD2E3571-535B-48D4-AAC7-94E3756B212E}"/>
          </ac:spMkLst>
        </pc:spChg>
        <pc:spChg chg="add">
          <ac:chgData name="Michal Mazur" userId="03f09f91ffa1bb6a" providerId="LiveId" clId="{15CAD657-93B9-413F-91D0-AE978368806F}" dt="2021-09-24T10:56:12.504" v="5232" actId="26606"/>
          <ac:spMkLst>
            <pc:docMk/>
            <pc:sldMk cId="3246329421" sldId="286"/>
            <ac:spMk id="8" creationId="{100EDD19-6802-4EC3-95CE-CFFAB042CFD6}"/>
          </ac:spMkLst>
        </pc:spChg>
        <pc:spChg chg="add">
          <ac:chgData name="Michal Mazur" userId="03f09f91ffa1bb6a" providerId="LiveId" clId="{15CAD657-93B9-413F-91D0-AE978368806F}" dt="2021-09-24T10:56:12.504" v="5232" actId="26606"/>
          <ac:spMkLst>
            <pc:docMk/>
            <pc:sldMk cId="3246329421" sldId="286"/>
            <ac:spMk id="10" creationId="{DB17E863-922E-4C26-BD64-E8FD41D28661}"/>
          </ac:spMkLst>
        </pc:spChg>
      </pc:sldChg>
      <pc:sldChg chg="addSp delSp modSp new del mod setBg">
        <pc:chgData name="Michal Mazur" userId="03f09f91ffa1bb6a" providerId="LiveId" clId="{15CAD657-93B9-413F-91D0-AE978368806F}" dt="2021-09-24T10:13:42.250" v="4216" actId="2696"/>
        <pc:sldMkLst>
          <pc:docMk/>
          <pc:sldMk cId="2274279203" sldId="287"/>
        </pc:sldMkLst>
        <pc:spChg chg="mod">
          <ac:chgData name="Michal Mazur" userId="03f09f91ffa1bb6a" providerId="LiveId" clId="{15CAD657-93B9-413F-91D0-AE978368806F}" dt="2021-09-24T10:13:18.767" v="4206" actId="26606"/>
          <ac:spMkLst>
            <pc:docMk/>
            <pc:sldMk cId="2274279203" sldId="287"/>
            <ac:spMk id="2" creationId="{10C9F9B3-BF72-49BF-9522-A160C6E171BC}"/>
          </ac:spMkLst>
        </pc:spChg>
        <pc:spChg chg="add">
          <ac:chgData name="Michal Mazur" userId="03f09f91ffa1bb6a" providerId="LiveId" clId="{15CAD657-93B9-413F-91D0-AE978368806F}" dt="2021-09-24T10:13:18.767" v="4206" actId="26606"/>
          <ac:spMkLst>
            <pc:docMk/>
            <pc:sldMk cId="2274279203" sldId="287"/>
            <ac:spMk id="9" creationId="{665DBBEF-238B-476B-96AB-8AAC3224ECEA}"/>
          </ac:spMkLst>
        </pc:spChg>
        <pc:spChg chg="add">
          <ac:chgData name="Michal Mazur" userId="03f09f91ffa1bb6a" providerId="LiveId" clId="{15CAD657-93B9-413F-91D0-AE978368806F}" dt="2021-09-24T10:13:18.767" v="4206" actId="26606"/>
          <ac:spMkLst>
            <pc:docMk/>
            <pc:sldMk cId="2274279203" sldId="287"/>
            <ac:spMk id="11" creationId="{3FCFB1DE-0B7E-48CC-BA90-B2AB0889F9D6}"/>
          </ac:spMkLst>
        </pc:spChg>
        <pc:picChg chg="add del mod">
          <ac:chgData name="Michal Mazur" userId="03f09f91ffa1bb6a" providerId="LiveId" clId="{15CAD657-93B9-413F-91D0-AE978368806F}" dt="2021-09-24T10:13:39.076" v="4215" actId="21"/>
          <ac:picMkLst>
            <pc:docMk/>
            <pc:sldMk cId="2274279203" sldId="287"/>
            <ac:picMk id="4" creationId="{033798F9-1BEE-4FEE-861C-4F8D795E79EC}"/>
          </ac:picMkLst>
        </pc:picChg>
      </pc:sldChg>
      <pc:sldChg chg="addSp delSp modSp new mod ord">
        <pc:chgData name="Michal Mazur" userId="03f09f91ffa1bb6a" providerId="LiveId" clId="{15CAD657-93B9-413F-91D0-AE978368806F}" dt="2021-09-24T10:14:09.408" v="4221"/>
        <pc:sldMkLst>
          <pc:docMk/>
          <pc:sldMk cId="1765905581" sldId="288"/>
        </pc:sldMkLst>
        <pc:spChg chg="add mod">
          <ac:chgData name="Michal Mazur" userId="03f09f91ffa1bb6a" providerId="LiveId" clId="{15CAD657-93B9-413F-91D0-AE978368806F}" dt="2021-09-24T10:13:32.245" v="4208"/>
          <ac:spMkLst>
            <pc:docMk/>
            <pc:sldMk cId="1765905581" sldId="288"/>
            <ac:spMk id="3" creationId="{72A59505-591D-4944-8B99-680C96E343B0}"/>
          </ac:spMkLst>
        </pc:spChg>
        <pc:spChg chg="add mod">
          <ac:chgData name="Michal Mazur" userId="03f09f91ffa1bb6a" providerId="LiveId" clId="{15CAD657-93B9-413F-91D0-AE978368806F}" dt="2021-09-24T10:13:32.245" v="4208"/>
          <ac:spMkLst>
            <pc:docMk/>
            <pc:sldMk cId="1765905581" sldId="288"/>
            <ac:spMk id="4" creationId="{55D0EB01-E692-482B-BDB3-F7A479362C4D}"/>
          </ac:spMkLst>
        </pc:spChg>
        <pc:spChg chg="add mod">
          <ac:chgData name="Michal Mazur" userId="03f09f91ffa1bb6a" providerId="LiveId" clId="{15CAD657-93B9-413F-91D0-AE978368806F}" dt="2021-09-24T10:13:32.245" v="4208"/>
          <ac:spMkLst>
            <pc:docMk/>
            <pc:sldMk cId="1765905581" sldId="288"/>
            <ac:spMk id="5" creationId="{06ACE46F-1BF5-4462-A28F-593FF4E153D9}"/>
          </ac:spMkLst>
        </pc:spChg>
        <pc:spChg chg="add mod">
          <ac:chgData name="Michal Mazur" userId="03f09f91ffa1bb6a" providerId="LiveId" clId="{15CAD657-93B9-413F-91D0-AE978368806F}" dt="2021-09-24T10:13:37.061" v="4214" actId="20577"/>
          <ac:spMkLst>
            <pc:docMk/>
            <pc:sldMk cId="1765905581" sldId="288"/>
            <ac:spMk id="6" creationId="{2C717F15-B5A5-4264-ADCC-2FB92168899A}"/>
          </ac:spMkLst>
        </pc:spChg>
        <pc:spChg chg="add mod">
          <ac:chgData name="Michal Mazur" userId="03f09f91ffa1bb6a" providerId="LiveId" clId="{15CAD657-93B9-413F-91D0-AE978368806F}" dt="2021-09-24T10:13:32.245" v="4208"/>
          <ac:spMkLst>
            <pc:docMk/>
            <pc:sldMk cId="1765905581" sldId="288"/>
            <ac:spMk id="7" creationId="{737FD610-B2B0-47A4-8C77-C9D055A3540E}"/>
          </ac:spMkLst>
        </pc:spChg>
        <pc:spChg chg="add mod">
          <ac:chgData name="Michal Mazur" userId="03f09f91ffa1bb6a" providerId="LiveId" clId="{15CAD657-93B9-413F-91D0-AE978368806F}" dt="2021-09-24T10:13:32.245" v="4208"/>
          <ac:spMkLst>
            <pc:docMk/>
            <pc:sldMk cId="1765905581" sldId="288"/>
            <ac:spMk id="8" creationId="{2948135F-5E22-4214-B5E7-3B8EA7EFD5BE}"/>
          </ac:spMkLst>
        </pc:spChg>
        <pc:picChg chg="add del mod">
          <ac:chgData name="Michal Mazur" userId="03f09f91ffa1bb6a" providerId="LiveId" clId="{15CAD657-93B9-413F-91D0-AE978368806F}" dt="2021-09-24T10:13:45.546" v="4217" actId="478"/>
          <ac:picMkLst>
            <pc:docMk/>
            <pc:sldMk cId="1765905581" sldId="288"/>
            <ac:picMk id="9" creationId="{ED32B3D7-383F-434C-A553-B64879F044E9}"/>
          </ac:picMkLst>
        </pc:picChg>
        <pc:picChg chg="add mod">
          <ac:chgData name="Michal Mazur" userId="03f09f91ffa1bb6a" providerId="LiveId" clId="{15CAD657-93B9-413F-91D0-AE978368806F}" dt="2021-09-24T10:13:58.238" v="4219" actId="14100"/>
          <ac:picMkLst>
            <pc:docMk/>
            <pc:sldMk cId="1765905581" sldId="288"/>
            <ac:picMk id="10" creationId="{F5E5F83A-E3F5-4C44-9E63-B20BF5B70C66}"/>
          </ac:picMkLst>
        </pc:picChg>
      </pc:sldChg>
      <pc:sldChg chg="addSp modSp new mod setBg">
        <pc:chgData name="Michal Mazur" userId="03f09f91ffa1bb6a" providerId="LiveId" clId="{15CAD657-93B9-413F-91D0-AE978368806F}" dt="2021-09-24T14:05:22.879" v="7517" actId="14100"/>
        <pc:sldMkLst>
          <pc:docMk/>
          <pc:sldMk cId="1179388921" sldId="289"/>
        </pc:sldMkLst>
        <pc:spChg chg="mod">
          <ac:chgData name="Michal Mazur" userId="03f09f91ffa1bb6a" providerId="LiveId" clId="{15CAD657-93B9-413F-91D0-AE978368806F}" dt="2021-09-24T11:04:26.027" v="5786" actId="26606"/>
          <ac:spMkLst>
            <pc:docMk/>
            <pc:sldMk cId="1179388921" sldId="289"/>
            <ac:spMk id="2" creationId="{ABFDF267-AAC7-4A3F-9180-3C493CFB8CD4}"/>
          </ac:spMkLst>
        </pc:spChg>
        <pc:spChg chg="add mod">
          <ac:chgData name="Michal Mazur" userId="03f09f91ffa1bb6a" providerId="LiveId" clId="{15CAD657-93B9-413F-91D0-AE978368806F}" dt="2021-09-24T14:04:50.397" v="7510" actId="403"/>
          <ac:spMkLst>
            <pc:docMk/>
            <pc:sldMk cId="1179388921" sldId="289"/>
            <ac:spMk id="3" creationId="{C46A0DF6-86D9-4565-B94A-731EC6D6DAF5}"/>
          </ac:spMkLst>
        </pc:spChg>
        <pc:spChg chg="add mod">
          <ac:chgData name="Michal Mazur" userId="03f09f91ffa1bb6a" providerId="LiveId" clId="{15CAD657-93B9-413F-91D0-AE978368806F}" dt="2021-09-24T14:05:22.879" v="7517" actId="14100"/>
          <ac:spMkLst>
            <pc:docMk/>
            <pc:sldMk cId="1179388921" sldId="289"/>
            <ac:spMk id="4" creationId="{6CA65B88-5E63-42B0-B06F-597EA1B0EFF8}"/>
          </ac:spMkLst>
        </pc:spChg>
        <pc:spChg chg="add">
          <ac:chgData name="Michal Mazur" userId="03f09f91ffa1bb6a" providerId="LiveId" clId="{15CAD657-93B9-413F-91D0-AE978368806F}" dt="2021-09-24T11:04:26.027" v="5786" actId="26606"/>
          <ac:spMkLst>
            <pc:docMk/>
            <pc:sldMk cId="1179388921" sldId="289"/>
            <ac:spMk id="9" creationId="{100EDD19-6802-4EC3-95CE-CFFAB042CFD6}"/>
          </ac:spMkLst>
        </pc:spChg>
        <pc:spChg chg="add">
          <ac:chgData name="Michal Mazur" userId="03f09f91ffa1bb6a" providerId="LiveId" clId="{15CAD657-93B9-413F-91D0-AE978368806F}" dt="2021-09-24T11:04:26.027" v="5786" actId="26606"/>
          <ac:spMkLst>
            <pc:docMk/>
            <pc:sldMk cId="1179388921" sldId="289"/>
            <ac:spMk id="11" creationId="{DB17E863-922E-4C26-BD64-E8FD41D28661}"/>
          </ac:spMkLst>
        </pc:spChg>
      </pc:sldChg>
      <pc:sldChg chg="addSp modSp new mod setBg">
        <pc:chgData name="Michal Mazur" userId="03f09f91ffa1bb6a" providerId="LiveId" clId="{15CAD657-93B9-413F-91D0-AE978368806F}" dt="2021-09-24T14:07:14.955" v="7624" actId="20577"/>
        <pc:sldMkLst>
          <pc:docMk/>
          <pc:sldMk cId="2841563878" sldId="290"/>
        </pc:sldMkLst>
        <pc:spChg chg="mod">
          <ac:chgData name="Michal Mazur" userId="03f09f91ffa1bb6a" providerId="LiveId" clId="{15CAD657-93B9-413F-91D0-AE978368806F}" dt="2021-09-24T11:08:22.926" v="5976" actId="26606"/>
          <ac:spMkLst>
            <pc:docMk/>
            <pc:sldMk cId="2841563878" sldId="290"/>
            <ac:spMk id="2" creationId="{5DD99BB6-A0C2-40ED-A91C-EDA607638854}"/>
          </ac:spMkLst>
        </pc:spChg>
        <pc:spChg chg="add mod">
          <ac:chgData name="Michal Mazur" userId="03f09f91ffa1bb6a" providerId="LiveId" clId="{15CAD657-93B9-413F-91D0-AE978368806F}" dt="2021-09-24T14:07:14.955" v="7624" actId="20577"/>
          <ac:spMkLst>
            <pc:docMk/>
            <pc:sldMk cId="2841563878" sldId="290"/>
            <ac:spMk id="3" creationId="{92D4DA30-4C5F-4C4A-ADAC-B8F94B522CA2}"/>
          </ac:spMkLst>
        </pc:spChg>
        <pc:spChg chg="add mod">
          <ac:chgData name="Michal Mazur" userId="03f09f91ffa1bb6a" providerId="LiveId" clId="{15CAD657-93B9-413F-91D0-AE978368806F}" dt="2021-09-24T11:09:11.688" v="5986" actId="20577"/>
          <ac:spMkLst>
            <pc:docMk/>
            <pc:sldMk cId="2841563878" sldId="290"/>
            <ac:spMk id="4" creationId="{4A33FCD8-9653-4F3C-90BB-AA54364CE6C6}"/>
          </ac:spMkLst>
        </pc:spChg>
        <pc:spChg chg="add">
          <ac:chgData name="Michal Mazur" userId="03f09f91ffa1bb6a" providerId="LiveId" clId="{15CAD657-93B9-413F-91D0-AE978368806F}" dt="2021-09-24T11:08:22.926" v="5976" actId="26606"/>
          <ac:spMkLst>
            <pc:docMk/>
            <pc:sldMk cId="2841563878" sldId="290"/>
            <ac:spMk id="9" creationId="{100EDD19-6802-4EC3-95CE-CFFAB042CFD6}"/>
          </ac:spMkLst>
        </pc:spChg>
        <pc:spChg chg="add">
          <ac:chgData name="Michal Mazur" userId="03f09f91ffa1bb6a" providerId="LiveId" clId="{15CAD657-93B9-413F-91D0-AE978368806F}" dt="2021-09-24T11:08:22.926" v="5976" actId="26606"/>
          <ac:spMkLst>
            <pc:docMk/>
            <pc:sldMk cId="2841563878" sldId="290"/>
            <ac:spMk id="11" creationId="{DB17E863-922E-4C26-BD64-E8FD41D28661}"/>
          </ac:spMkLst>
        </pc:spChg>
      </pc:sldChg>
      <pc:sldChg chg="addSp modSp new mod setBg">
        <pc:chgData name="Michal Mazur" userId="03f09f91ffa1bb6a" providerId="LiveId" clId="{15CAD657-93B9-413F-91D0-AE978368806F}" dt="2021-09-24T14:06:41.678" v="7610" actId="20577"/>
        <pc:sldMkLst>
          <pc:docMk/>
          <pc:sldMk cId="3405933262" sldId="291"/>
        </pc:sldMkLst>
        <pc:spChg chg="mod">
          <ac:chgData name="Michal Mazur" userId="03f09f91ffa1bb6a" providerId="LiveId" clId="{15CAD657-93B9-413F-91D0-AE978368806F}" dt="2021-09-24T11:10:34.604" v="6155" actId="26606"/>
          <ac:spMkLst>
            <pc:docMk/>
            <pc:sldMk cId="3405933262" sldId="291"/>
            <ac:spMk id="2" creationId="{C5CBA6AE-D42D-4020-BC22-775F56CD6312}"/>
          </ac:spMkLst>
        </pc:spChg>
        <pc:spChg chg="add mod">
          <ac:chgData name="Michal Mazur" userId="03f09f91ffa1bb6a" providerId="LiveId" clId="{15CAD657-93B9-413F-91D0-AE978368806F}" dt="2021-09-24T11:10:37.444" v="6156" actId="5793"/>
          <ac:spMkLst>
            <pc:docMk/>
            <pc:sldMk cId="3405933262" sldId="291"/>
            <ac:spMk id="3" creationId="{E40867B9-AF6B-4573-B4CC-175B485FD7F3}"/>
          </ac:spMkLst>
        </pc:spChg>
        <pc:spChg chg="add mod">
          <ac:chgData name="Michal Mazur" userId="03f09f91ffa1bb6a" providerId="LiveId" clId="{15CAD657-93B9-413F-91D0-AE978368806F}" dt="2021-09-24T14:06:41.678" v="7610" actId="20577"/>
          <ac:spMkLst>
            <pc:docMk/>
            <pc:sldMk cId="3405933262" sldId="291"/>
            <ac:spMk id="4" creationId="{BCE8146B-15CD-4A5F-9148-E4B93C531ECB}"/>
          </ac:spMkLst>
        </pc:spChg>
        <pc:spChg chg="add">
          <ac:chgData name="Michal Mazur" userId="03f09f91ffa1bb6a" providerId="LiveId" clId="{15CAD657-93B9-413F-91D0-AE978368806F}" dt="2021-09-24T11:10:34.604" v="6155" actId="26606"/>
          <ac:spMkLst>
            <pc:docMk/>
            <pc:sldMk cId="3405933262" sldId="291"/>
            <ac:spMk id="8" creationId="{100EDD19-6802-4EC3-95CE-CFFAB042CFD6}"/>
          </ac:spMkLst>
        </pc:spChg>
        <pc:spChg chg="add">
          <ac:chgData name="Michal Mazur" userId="03f09f91ffa1bb6a" providerId="LiveId" clId="{15CAD657-93B9-413F-91D0-AE978368806F}" dt="2021-09-24T11:10:34.604" v="6155" actId="26606"/>
          <ac:spMkLst>
            <pc:docMk/>
            <pc:sldMk cId="3405933262" sldId="291"/>
            <ac:spMk id="10" creationId="{DB17E863-922E-4C26-BD64-E8FD41D28661}"/>
          </ac:spMkLst>
        </pc:spChg>
      </pc:sldChg>
      <pc:sldChg chg="addSp modSp new mod setBg">
        <pc:chgData name="Michal Mazur" userId="03f09f91ffa1bb6a" providerId="LiveId" clId="{15CAD657-93B9-413F-91D0-AE978368806F}" dt="2021-09-24T11:12:49.108" v="6448" actId="26606"/>
        <pc:sldMkLst>
          <pc:docMk/>
          <pc:sldMk cId="1752188824" sldId="292"/>
        </pc:sldMkLst>
        <pc:spChg chg="mod">
          <ac:chgData name="Michal Mazur" userId="03f09f91ffa1bb6a" providerId="LiveId" clId="{15CAD657-93B9-413F-91D0-AE978368806F}" dt="2021-09-24T11:12:49.108" v="6448" actId="26606"/>
          <ac:spMkLst>
            <pc:docMk/>
            <pc:sldMk cId="1752188824" sldId="292"/>
            <ac:spMk id="2" creationId="{443097B0-E373-4728-B914-5ECE5D7188A1}"/>
          </ac:spMkLst>
        </pc:spChg>
        <pc:spChg chg="add mod">
          <ac:chgData name="Michal Mazur" userId="03f09f91ffa1bb6a" providerId="LiveId" clId="{15CAD657-93B9-413F-91D0-AE978368806F}" dt="2021-09-24T11:12:49.108" v="6448" actId="26606"/>
          <ac:spMkLst>
            <pc:docMk/>
            <pc:sldMk cId="1752188824" sldId="292"/>
            <ac:spMk id="3" creationId="{275B649A-BEFB-44AA-B58B-AC8D93658751}"/>
          </ac:spMkLst>
        </pc:spChg>
        <pc:spChg chg="add">
          <ac:chgData name="Michal Mazur" userId="03f09f91ffa1bb6a" providerId="LiveId" clId="{15CAD657-93B9-413F-91D0-AE978368806F}" dt="2021-09-24T11:12:49.108" v="6448" actId="26606"/>
          <ac:spMkLst>
            <pc:docMk/>
            <pc:sldMk cId="1752188824" sldId="292"/>
            <ac:spMk id="8" creationId="{100EDD19-6802-4EC3-95CE-CFFAB042CFD6}"/>
          </ac:spMkLst>
        </pc:spChg>
        <pc:spChg chg="add">
          <ac:chgData name="Michal Mazur" userId="03f09f91ffa1bb6a" providerId="LiveId" clId="{15CAD657-93B9-413F-91D0-AE978368806F}" dt="2021-09-24T11:12:49.108" v="6448" actId="26606"/>
          <ac:spMkLst>
            <pc:docMk/>
            <pc:sldMk cId="1752188824" sldId="292"/>
            <ac:spMk id="10" creationId="{DB17E863-922E-4C26-BD64-E8FD41D28661}"/>
          </ac:spMkLst>
        </pc:spChg>
      </pc:sldChg>
      <pc:sldChg chg="addSp delSp modSp new mod setBg">
        <pc:chgData name="Michal Mazur" userId="03f09f91ffa1bb6a" providerId="LiveId" clId="{15CAD657-93B9-413F-91D0-AE978368806F}" dt="2021-09-24T14:14:08.358" v="7625" actId="1076"/>
        <pc:sldMkLst>
          <pc:docMk/>
          <pc:sldMk cId="1413099625" sldId="293"/>
        </pc:sldMkLst>
        <pc:spChg chg="mod">
          <ac:chgData name="Michal Mazur" userId="03f09f91ffa1bb6a" providerId="LiveId" clId="{15CAD657-93B9-413F-91D0-AE978368806F}" dt="2021-09-24T11:37:29.203" v="7399" actId="26606"/>
          <ac:spMkLst>
            <pc:docMk/>
            <pc:sldMk cId="1413099625" sldId="293"/>
            <ac:spMk id="2" creationId="{EC6847E0-8A00-4483-9657-A02A232F9C79}"/>
          </ac:spMkLst>
        </pc:spChg>
        <pc:spChg chg="add del mod">
          <ac:chgData name="Michal Mazur" userId="03f09f91ffa1bb6a" providerId="LiveId" clId="{15CAD657-93B9-413F-91D0-AE978368806F}" dt="2021-09-24T11:37:29.203" v="7399" actId="26606"/>
          <ac:spMkLst>
            <pc:docMk/>
            <pc:sldMk cId="1413099625" sldId="293"/>
            <ac:spMk id="3" creationId="{4577945B-5147-42F2-B1FF-D3FBDAFFD01B}"/>
          </ac:spMkLst>
        </pc:spChg>
        <pc:spChg chg="add del">
          <ac:chgData name="Michal Mazur" userId="03f09f91ffa1bb6a" providerId="LiveId" clId="{15CAD657-93B9-413F-91D0-AE978368806F}" dt="2021-09-24T11:16:57.090" v="6718" actId="26606"/>
          <ac:spMkLst>
            <pc:docMk/>
            <pc:sldMk cId="1413099625" sldId="293"/>
            <ac:spMk id="10" creationId="{FF0330B1-AAAC-427D-8A95-40380162BC65}"/>
          </ac:spMkLst>
        </pc:spChg>
        <pc:spChg chg="add del">
          <ac:chgData name="Michal Mazur" userId="03f09f91ffa1bb6a" providerId="LiveId" clId="{15CAD657-93B9-413F-91D0-AE978368806F}" dt="2021-09-24T11:37:29.203" v="7399" actId="26606"/>
          <ac:spMkLst>
            <pc:docMk/>
            <pc:sldMk cId="1413099625" sldId="293"/>
            <ac:spMk id="12" creationId="{E02239D2-A05D-4A1C-9F06-FBA7FC730E1B}"/>
          </ac:spMkLst>
        </pc:spChg>
        <pc:spChg chg="add del">
          <ac:chgData name="Michal Mazur" userId="03f09f91ffa1bb6a" providerId="LiveId" clId="{15CAD657-93B9-413F-91D0-AE978368806F}" dt="2021-09-24T11:37:27.352" v="7396" actId="26606"/>
          <ac:spMkLst>
            <pc:docMk/>
            <pc:sldMk cId="1413099625" sldId="293"/>
            <ac:spMk id="18" creationId="{AC17DE74-01C9-4859-B65A-85CF999E8580}"/>
          </ac:spMkLst>
        </pc:spChg>
        <pc:spChg chg="add del">
          <ac:chgData name="Michal Mazur" userId="03f09f91ffa1bb6a" providerId="LiveId" clId="{15CAD657-93B9-413F-91D0-AE978368806F}" dt="2021-09-24T11:37:22.099" v="7394" actId="26606"/>
          <ac:spMkLst>
            <pc:docMk/>
            <pc:sldMk cId="1413099625" sldId="293"/>
            <ac:spMk id="19" creationId="{2232CA6A-2533-4944-9534-9A87A2EA61BB}"/>
          </ac:spMkLst>
        </pc:spChg>
        <pc:spChg chg="add del">
          <ac:chgData name="Michal Mazur" userId="03f09f91ffa1bb6a" providerId="LiveId" clId="{15CAD657-93B9-413F-91D0-AE978368806F}" dt="2021-09-24T11:37:27.352" v="7396" actId="26606"/>
          <ac:spMkLst>
            <pc:docMk/>
            <pc:sldMk cId="1413099625" sldId="293"/>
            <ac:spMk id="20" creationId="{068C0432-0E90-4CC1-8CD3-D44A90DF07EF}"/>
          </ac:spMkLst>
        </pc:spChg>
        <pc:spChg chg="add del">
          <ac:chgData name="Michal Mazur" userId="03f09f91ffa1bb6a" providerId="LiveId" clId="{15CAD657-93B9-413F-91D0-AE978368806F}" dt="2021-09-24T11:37:27.352" v="7396" actId="26606"/>
          <ac:spMkLst>
            <pc:docMk/>
            <pc:sldMk cId="1413099625" sldId="293"/>
            <ac:spMk id="29" creationId="{4577945B-5147-42F2-B1FF-D3FBDAFFD01B}"/>
          </ac:spMkLst>
        </pc:spChg>
        <pc:spChg chg="add del">
          <ac:chgData name="Michal Mazur" userId="03f09f91ffa1bb6a" providerId="LiveId" clId="{15CAD657-93B9-413F-91D0-AE978368806F}" dt="2021-09-24T11:37:29.196" v="7398" actId="26606"/>
          <ac:spMkLst>
            <pc:docMk/>
            <pc:sldMk cId="1413099625" sldId="293"/>
            <ac:spMk id="31" creationId="{BACC6370-2D7E-4714-9D71-7542949D7D5D}"/>
          </ac:spMkLst>
        </pc:spChg>
        <pc:spChg chg="add del">
          <ac:chgData name="Michal Mazur" userId="03f09f91ffa1bb6a" providerId="LiveId" clId="{15CAD657-93B9-413F-91D0-AE978368806F}" dt="2021-09-24T11:37:29.196" v="7398" actId="26606"/>
          <ac:spMkLst>
            <pc:docMk/>
            <pc:sldMk cId="1413099625" sldId="293"/>
            <ac:spMk id="32" creationId="{F68B3F68-107C-434F-AA38-110D5EA91B85}"/>
          </ac:spMkLst>
        </pc:spChg>
        <pc:spChg chg="add del">
          <ac:chgData name="Michal Mazur" userId="03f09f91ffa1bb6a" providerId="LiveId" clId="{15CAD657-93B9-413F-91D0-AE978368806F}" dt="2021-09-24T11:37:29.196" v="7398" actId="26606"/>
          <ac:spMkLst>
            <pc:docMk/>
            <pc:sldMk cId="1413099625" sldId="293"/>
            <ac:spMk id="33" creationId="{AAD0DBB9-1A4B-4391-81D4-CB19F9AB918A}"/>
          </ac:spMkLst>
        </pc:spChg>
        <pc:spChg chg="add del">
          <ac:chgData name="Michal Mazur" userId="03f09f91ffa1bb6a" providerId="LiveId" clId="{15CAD657-93B9-413F-91D0-AE978368806F}" dt="2021-09-24T11:37:29.196" v="7398" actId="26606"/>
          <ac:spMkLst>
            <pc:docMk/>
            <pc:sldMk cId="1413099625" sldId="293"/>
            <ac:spMk id="34" creationId="{063BBA22-50EA-4C4D-BE05-F1CE4E63AA56}"/>
          </ac:spMkLst>
        </pc:spChg>
        <pc:spChg chg="add">
          <ac:chgData name="Michal Mazur" userId="03f09f91ffa1bb6a" providerId="LiveId" clId="{15CAD657-93B9-413F-91D0-AE978368806F}" dt="2021-09-24T11:37:29.203" v="7399" actId="26606"/>
          <ac:spMkLst>
            <pc:docMk/>
            <pc:sldMk cId="1413099625" sldId="293"/>
            <ac:spMk id="37" creationId="{777A147A-9ED8-46B4-8660-1B3C2AA880B5}"/>
          </ac:spMkLst>
        </pc:spChg>
        <pc:spChg chg="add">
          <ac:chgData name="Michal Mazur" userId="03f09f91ffa1bb6a" providerId="LiveId" clId="{15CAD657-93B9-413F-91D0-AE978368806F}" dt="2021-09-24T11:37:29.203" v="7399" actId="26606"/>
          <ac:spMkLst>
            <pc:docMk/>
            <pc:sldMk cId="1413099625" sldId="293"/>
            <ac:spMk id="38" creationId="{5D6C15A0-C087-4593-8414-2B4EC1CDC3DE}"/>
          </ac:spMkLst>
        </pc:spChg>
        <pc:spChg chg="add">
          <ac:chgData name="Michal Mazur" userId="03f09f91ffa1bb6a" providerId="LiveId" clId="{15CAD657-93B9-413F-91D0-AE978368806F}" dt="2021-09-24T11:37:29.203" v="7399" actId="26606"/>
          <ac:spMkLst>
            <pc:docMk/>
            <pc:sldMk cId="1413099625" sldId="293"/>
            <ac:spMk id="39" creationId="{4577945B-5147-42F2-B1FF-D3FBDAFFD01B}"/>
          </ac:spMkLst>
        </pc:spChg>
        <pc:grpChg chg="add del">
          <ac:chgData name="Michal Mazur" userId="03f09f91ffa1bb6a" providerId="LiveId" clId="{15CAD657-93B9-413F-91D0-AE978368806F}" dt="2021-09-24T11:37:22.099" v="7394" actId="26606"/>
          <ac:grpSpMkLst>
            <pc:docMk/>
            <pc:sldMk cId="1413099625" sldId="293"/>
            <ac:grpSpMk id="25" creationId="{68685BF2-60B4-41A0-9B16-61CD8CC78200}"/>
          </ac:grpSpMkLst>
        </pc:grpChg>
        <pc:graphicFrameChg chg="add del">
          <ac:chgData name="Michal Mazur" userId="03f09f91ffa1bb6a" providerId="LiveId" clId="{15CAD657-93B9-413F-91D0-AE978368806F}" dt="2021-09-24T11:37:22.099" v="7394" actId="26606"/>
          <ac:graphicFrameMkLst>
            <pc:docMk/>
            <pc:sldMk cId="1413099625" sldId="293"/>
            <ac:graphicFrameMk id="15" creationId="{73ACBB49-0BE7-4D49-8BC2-0CA9EFF40463}"/>
          </ac:graphicFrameMkLst>
        </pc:graphicFrameChg>
        <pc:graphicFrameChg chg="add del">
          <ac:chgData name="Michal Mazur" userId="03f09f91ffa1bb6a" providerId="LiveId" clId="{15CAD657-93B9-413F-91D0-AE978368806F}" dt="2021-09-24T11:37:29.196" v="7398" actId="26606"/>
          <ac:graphicFrameMkLst>
            <pc:docMk/>
            <pc:sldMk cId="1413099625" sldId="293"/>
            <ac:graphicFrameMk id="35" creationId="{A0A358B5-4F0C-44A2-AE59-AFF22B9B1ABA}"/>
          </ac:graphicFrameMkLst>
        </pc:graphicFrameChg>
        <pc:picChg chg="add del">
          <ac:chgData name="Michal Mazur" userId="03f09f91ffa1bb6a" providerId="LiveId" clId="{15CAD657-93B9-413F-91D0-AE978368806F}" dt="2021-09-24T11:16:57.090" v="6718" actId="26606"/>
          <ac:picMkLst>
            <pc:docMk/>
            <pc:sldMk cId="1413099625" sldId="293"/>
            <ac:picMk id="7" creationId="{18E796C5-4DF3-4B87-9AD3-4FF72B621895}"/>
          </ac:picMkLst>
        </pc:picChg>
        <pc:picChg chg="add mod">
          <ac:chgData name="Michal Mazur" userId="03f09f91ffa1bb6a" providerId="LiveId" clId="{15CAD657-93B9-413F-91D0-AE978368806F}" dt="2021-09-24T14:14:08.358" v="7625" actId="1076"/>
          <ac:picMkLst>
            <pc:docMk/>
            <pc:sldMk cId="1413099625" sldId="293"/>
            <ac:picMk id="13" creationId="{557B6892-0DFD-47D5-ADFA-AC3B30C5BB5D}"/>
          </ac:picMkLst>
        </pc:picChg>
        <pc:cxnChg chg="add del">
          <ac:chgData name="Michal Mazur" userId="03f09f91ffa1bb6a" providerId="LiveId" clId="{15CAD657-93B9-413F-91D0-AE978368806F}" dt="2021-09-24T11:37:22.099" v="7394" actId="26606"/>
          <ac:cxnSpMkLst>
            <pc:docMk/>
            <pc:sldMk cId="1413099625" sldId="293"/>
            <ac:cxnSpMk id="21" creationId="{4CE44FE1-0DFB-4432-B6F1-7BB653044F3B}"/>
          </ac:cxnSpMkLst>
        </pc:cxnChg>
        <pc:cxnChg chg="add del">
          <ac:chgData name="Michal Mazur" userId="03f09f91ffa1bb6a" providerId="LiveId" clId="{15CAD657-93B9-413F-91D0-AE978368806F}" dt="2021-09-24T11:37:22.099" v="7394" actId="26606"/>
          <ac:cxnSpMkLst>
            <pc:docMk/>
            <pc:sldMk cId="1413099625" sldId="293"/>
            <ac:cxnSpMk id="23" creationId="{6D7C4AD9-61C7-4AB6-AAD1-C303A8BE36D0}"/>
          </ac:cxnSpMkLst>
        </pc:cxnChg>
      </pc:sldChg>
      <pc:sldChg chg="addSp modSp new mod setBg">
        <pc:chgData name="Michal Mazur" userId="03f09f91ffa1bb6a" providerId="LiveId" clId="{15CAD657-93B9-413F-91D0-AE978368806F}" dt="2021-09-24T11:38:15.417" v="7474" actId="20577"/>
        <pc:sldMkLst>
          <pc:docMk/>
          <pc:sldMk cId="2044964159" sldId="294"/>
        </pc:sldMkLst>
        <pc:spChg chg="mod">
          <ac:chgData name="Michal Mazur" userId="03f09f91ffa1bb6a" providerId="LiveId" clId="{15CAD657-93B9-413F-91D0-AE978368806F}" dt="2021-09-24T11:24:36.476" v="7301" actId="26606"/>
          <ac:spMkLst>
            <pc:docMk/>
            <pc:sldMk cId="2044964159" sldId="294"/>
            <ac:spMk id="2" creationId="{AE92546F-C5CC-4840-A427-93C5A1FDE165}"/>
          </ac:spMkLst>
        </pc:spChg>
        <pc:spChg chg="add mod">
          <ac:chgData name="Michal Mazur" userId="03f09f91ffa1bb6a" providerId="LiveId" clId="{15CAD657-93B9-413F-91D0-AE978368806F}" dt="2021-09-24T11:38:15.417" v="7474" actId="20577"/>
          <ac:spMkLst>
            <pc:docMk/>
            <pc:sldMk cId="2044964159" sldId="294"/>
            <ac:spMk id="3" creationId="{EAA23A20-E5C1-481D-BAF5-89E6E12EFB68}"/>
          </ac:spMkLst>
        </pc:spChg>
        <pc:spChg chg="add">
          <ac:chgData name="Michal Mazur" userId="03f09f91ffa1bb6a" providerId="LiveId" clId="{15CAD657-93B9-413F-91D0-AE978368806F}" dt="2021-09-24T11:24:36.476" v="7301" actId="26606"/>
          <ac:spMkLst>
            <pc:docMk/>
            <pc:sldMk cId="2044964159" sldId="294"/>
            <ac:spMk id="8" creationId="{100EDD19-6802-4EC3-95CE-CFFAB042CFD6}"/>
          </ac:spMkLst>
        </pc:spChg>
        <pc:spChg chg="add">
          <ac:chgData name="Michal Mazur" userId="03f09f91ffa1bb6a" providerId="LiveId" clId="{15CAD657-93B9-413F-91D0-AE978368806F}" dt="2021-09-24T11:24:36.476" v="7301" actId="26606"/>
          <ac:spMkLst>
            <pc:docMk/>
            <pc:sldMk cId="2044964159" sldId="294"/>
            <ac:spMk id="10" creationId="{DB17E863-922E-4C26-BD64-E8FD41D28661}"/>
          </ac:spMkLst>
        </pc:spChg>
      </pc:sldChg>
      <pc:sldChg chg="addSp delSp modSp new mod setBg addAnim setClrOvrMap">
        <pc:chgData name="Michal Mazur" userId="03f09f91ffa1bb6a" providerId="LiveId" clId="{15CAD657-93B9-413F-91D0-AE978368806F}" dt="2021-09-24T11:35:10.352" v="7378"/>
        <pc:sldMkLst>
          <pc:docMk/>
          <pc:sldMk cId="2735054097" sldId="295"/>
        </pc:sldMkLst>
        <pc:spChg chg="mod ord">
          <ac:chgData name="Michal Mazur" userId="03f09f91ffa1bb6a" providerId="LiveId" clId="{15CAD657-93B9-413F-91D0-AE978368806F}" dt="2021-09-24T11:35:10.351" v="7377" actId="26606"/>
          <ac:spMkLst>
            <pc:docMk/>
            <pc:sldMk cId="2735054097" sldId="295"/>
            <ac:spMk id="2" creationId="{A0476AED-59F7-4FE6-8171-067D6468C8BB}"/>
          </ac:spMkLst>
        </pc:spChg>
        <pc:spChg chg="add ord">
          <ac:chgData name="Michal Mazur" userId="03f09f91ffa1bb6a" providerId="LiveId" clId="{15CAD657-93B9-413F-91D0-AE978368806F}" dt="2021-09-24T11:34:51.256" v="7356" actId="26606"/>
          <ac:spMkLst>
            <pc:docMk/>
            <pc:sldMk cId="2735054097" sldId="295"/>
            <ac:spMk id="3" creationId="{6118CC23-B590-407D-8387-AF8DE351AEE1}"/>
          </ac:spMkLst>
        </pc:spChg>
        <pc:spChg chg="add del">
          <ac:chgData name="Michal Mazur" userId="03f09f91ffa1bb6a" providerId="LiveId" clId="{15CAD657-93B9-413F-91D0-AE978368806F}" dt="2021-09-24T11:35:10.351" v="7377" actId="26606"/>
          <ac:spMkLst>
            <pc:docMk/>
            <pc:sldMk cId="2735054097" sldId="295"/>
            <ac:spMk id="10" creationId="{665DBBEF-238B-476B-96AB-8AAC3224ECEA}"/>
          </ac:spMkLst>
        </pc:spChg>
        <pc:spChg chg="add del">
          <ac:chgData name="Michal Mazur" userId="03f09f91ffa1bb6a" providerId="LiveId" clId="{15CAD657-93B9-413F-91D0-AE978368806F}" dt="2021-09-24T11:35:10.351" v="7377" actId="26606"/>
          <ac:spMkLst>
            <pc:docMk/>
            <pc:sldMk cId="2735054097" sldId="295"/>
            <ac:spMk id="12" creationId="{3FCFB1DE-0B7E-48CC-BA90-B2AB0889F9D6}"/>
          </ac:spMkLst>
        </pc:spChg>
        <pc:spChg chg="add">
          <ac:chgData name="Michal Mazur" userId="03f09f91ffa1bb6a" providerId="LiveId" clId="{15CAD657-93B9-413F-91D0-AE978368806F}" dt="2021-09-24T11:35:10.351" v="7377" actId="26606"/>
          <ac:spMkLst>
            <pc:docMk/>
            <pc:sldMk cId="2735054097" sldId="295"/>
            <ac:spMk id="17" creationId="{657F69E0-C4B0-4BEC-A689-4F8D877F05D4}"/>
          </ac:spMkLst>
        </pc:spChg>
        <pc:spChg chg="add">
          <ac:chgData name="Michal Mazur" userId="03f09f91ffa1bb6a" providerId="LiveId" clId="{15CAD657-93B9-413F-91D0-AE978368806F}" dt="2021-09-24T11:35:10.351" v="7377" actId="26606"/>
          <ac:spMkLst>
            <pc:docMk/>
            <pc:sldMk cId="2735054097" sldId="295"/>
            <ac:spMk id="19" creationId="{9F6380B4-6A1C-481E-8408-B4E6C75B9B81}"/>
          </ac:spMkLst>
        </pc:spChg>
        <pc:picChg chg="add mod">
          <ac:chgData name="Michal Mazur" userId="03f09f91ffa1bb6a" providerId="LiveId" clId="{15CAD657-93B9-413F-91D0-AE978368806F}" dt="2021-09-24T11:35:10.351" v="7377" actId="26606"/>
          <ac:picMkLst>
            <pc:docMk/>
            <pc:sldMk cId="2735054097" sldId="295"/>
            <ac:picMk id="5" creationId="{50519DBC-DFB2-493C-84A2-50593B93F5D3}"/>
          </ac:picMkLst>
        </pc:picChg>
      </pc:sldChg>
      <pc:sldChg chg="delSp add del setBg delDesignElem">
        <pc:chgData name="Michal Mazur" userId="03f09f91ffa1bb6a" providerId="LiveId" clId="{15CAD657-93B9-413F-91D0-AE978368806F}" dt="2021-09-24T14:03:25.264" v="7501" actId="2696"/>
        <pc:sldMkLst>
          <pc:docMk/>
          <pc:sldMk cId="1633127740" sldId="296"/>
        </pc:sldMkLst>
        <pc:spChg chg="del">
          <ac:chgData name="Michal Mazur" userId="03f09f91ffa1bb6a" providerId="LiveId" clId="{15CAD657-93B9-413F-91D0-AE978368806F}" dt="2021-09-24T14:03:16.491" v="7500"/>
          <ac:spMkLst>
            <pc:docMk/>
            <pc:sldMk cId="1633127740" sldId="296"/>
            <ac:spMk id="137" creationId="{55666830-9A19-4E01-8505-D6C7F9AC5665}"/>
          </ac:spMkLst>
        </pc:spChg>
        <pc:spChg chg="del">
          <ac:chgData name="Michal Mazur" userId="03f09f91ffa1bb6a" providerId="LiveId" clId="{15CAD657-93B9-413F-91D0-AE978368806F}" dt="2021-09-24T14:03:16.491" v="7500"/>
          <ac:spMkLst>
            <pc:docMk/>
            <pc:sldMk cId="1633127740" sldId="296"/>
            <ac:spMk id="139" creationId="{AE9FC877-7FB6-4D22-9988-35420644E202}"/>
          </ac:spMkLst>
        </pc:spChg>
        <pc:spChg chg="del">
          <ac:chgData name="Michal Mazur" userId="03f09f91ffa1bb6a" providerId="LiveId" clId="{15CAD657-93B9-413F-91D0-AE978368806F}" dt="2021-09-24T14:03:16.491" v="7500"/>
          <ac:spMkLst>
            <pc:docMk/>
            <pc:sldMk cId="1633127740" sldId="296"/>
            <ac:spMk id="141" creationId="{E41809D1-F12E-46BB-B804-5F209D325E8B}"/>
          </ac:spMkLst>
        </pc:spChg>
        <pc:spChg chg="del">
          <ac:chgData name="Michal Mazur" userId="03f09f91ffa1bb6a" providerId="LiveId" clId="{15CAD657-93B9-413F-91D0-AE978368806F}" dt="2021-09-24T14:03:16.491" v="7500"/>
          <ac:spMkLst>
            <pc:docMk/>
            <pc:sldMk cId="1633127740" sldId="296"/>
            <ac:spMk id="143" creationId="{AF2F604E-43BE-4DC3-B983-E071523364F8}"/>
          </ac:spMkLst>
        </pc:spChg>
        <pc:spChg chg="del">
          <ac:chgData name="Michal Mazur" userId="03f09f91ffa1bb6a" providerId="LiveId" clId="{15CAD657-93B9-413F-91D0-AE978368806F}" dt="2021-09-24T14:03:16.491" v="7500"/>
          <ac:spMkLst>
            <pc:docMk/>
            <pc:sldMk cId="1633127740" sldId="296"/>
            <ac:spMk id="145" creationId="{08C9B587-E65E-4B52-B37C-ABEBB6E87928}"/>
          </ac:spMkLst>
        </pc:spChg>
      </pc:sldChg>
      <pc:sldChg chg="delSp add del setBg delDesignElem">
        <pc:chgData name="Michal Mazur" userId="03f09f91ffa1bb6a" providerId="LiveId" clId="{15CAD657-93B9-413F-91D0-AE978368806F}" dt="2021-09-24T14:03:35.868" v="7504" actId="47"/>
        <pc:sldMkLst>
          <pc:docMk/>
          <pc:sldMk cId="3338963773" sldId="296"/>
        </pc:sldMkLst>
        <pc:spChg chg="del">
          <ac:chgData name="Michal Mazur" userId="03f09f91ffa1bb6a" providerId="LiveId" clId="{15CAD657-93B9-413F-91D0-AE978368806F}" dt="2021-09-24T14:03:33.652" v="7503"/>
          <ac:spMkLst>
            <pc:docMk/>
            <pc:sldMk cId="3338963773" sldId="296"/>
            <ac:spMk id="137" creationId="{55666830-9A19-4E01-8505-D6C7F9AC5665}"/>
          </ac:spMkLst>
        </pc:spChg>
        <pc:spChg chg="del">
          <ac:chgData name="Michal Mazur" userId="03f09f91ffa1bb6a" providerId="LiveId" clId="{15CAD657-93B9-413F-91D0-AE978368806F}" dt="2021-09-24T14:03:33.652" v="7503"/>
          <ac:spMkLst>
            <pc:docMk/>
            <pc:sldMk cId="3338963773" sldId="296"/>
            <ac:spMk id="139" creationId="{AE9FC877-7FB6-4D22-9988-35420644E202}"/>
          </ac:spMkLst>
        </pc:spChg>
        <pc:spChg chg="del">
          <ac:chgData name="Michal Mazur" userId="03f09f91ffa1bb6a" providerId="LiveId" clId="{15CAD657-93B9-413F-91D0-AE978368806F}" dt="2021-09-24T14:03:33.652" v="7503"/>
          <ac:spMkLst>
            <pc:docMk/>
            <pc:sldMk cId="3338963773" sldId="296"/>
            <ac:spMk id="141" creationId="{E41809D1-F12E-46BB-B804-5F209D325E8B}"/>
          </ac:spMkLst>
        </pc:spChg>
        <pc:spChg chg="del">
          <ac:chgData name="Michal Mazur" userId="03f09f91ffa1bb6a" providerId="LiveId" clId="{15CAD657-93B9-413F-91D0-AE978368806F}" dt="2021-09-24T14:03:33.652" v="7503"/>
          <ac:spMkLst>
            <pc:docMk/>
            <pc:sldMk cId="3338963773" sldId="296"/>
            <ac:spMk id="143" creationId="{AF2F604E-43BE-4DC3-B983-E071523364F8}"/>
          </ac:spMkLst>
        </pc:spChg>
        <pc:spChg chg="del">
          <ac:chgData name="Michal Mazur" userId="03f09f91ffa1bb6a" providerId="LiveId" clId="{15CAD657-93B9-413F-91D0-AE978368806F}" dt="2021-09-24T14:03:33.652" v="7503"/>
          <ac:spMkLst>
            <pc:docMk/>
            <pc:sldMk cId="3338963773" sldId="296"/>
            <ac:spMk id="145" creationId="{08C9B587-E65E-4B52-B37C-ABEBB6E87928}"/>
          </ac:spMkLst>
        </pc:spChg>
      </pc:sldChg>
      <pc:sldChg chg="addSp delSp modSp new mod setBg">
        <pc:chgData name="Michal Mazur" userId="03f09f91ffa1bb6a" providerId="LiveId" clId="{15CAD657-93B9-413F-91D0-AE978368806F}" dt="2021-09-24T14:28:31.353" v="7642" actId="26606"/>
        <pc:sldMkLst>
          <pc:docMk/>
          <pc:sldMk cId="4219749131" sldId="296"/>
        </pc:sldMkLst>
        <pc:spChg chg="mod">
          <ac:chgData name="Michal Mazur" userId="03f09f91ffa1bb6a" providerId="LiveId" clId="{15CAD657-93B9-413F-91D0-AE978368806F}" dt="2021-09-24T14:28:31.353" v="7642" actId="26606"/>
          <ac:spMkLst>
            <pc:docMk/>
            <pc:sldMk cId="4219749131" sldId="296"/>
            <ac:spMk id="2" creationId="{9434513A-69B6-4766-B275-28DED1B0D194}"/>
          </ac:spMkLst>
        </pc:spChg>
        <pc:spChg chg="add del">
          <ac:chgData name="Michal Mazur" userId="03f09f91ffa1bb6a" providerId="LiveId" clId="{15CAD657-93B9-413F-91D0-AE978368806F}" dt="2021-09-24T14:28:30.052" v="7639" actId="26606"/>
          <ac:spMkLst>
            <pc:docMk/>
            <pc:sldMk cId="4219749131" sldId="296"/>
            <ac:spMk id="7" creationId="{FFD48BC7-DC40-47DE-87EE-9F4B6ECB9ABB}"/>
          </ac:spMkLst>
        </pc:spChg>
        <pc:spChg chg="add del">
          <ac:chgData name="Michal Mazur" userId="03f09f91ffa1bb6a" providerId="LiveId" clId="{15CAD657-93B9-413F-91D0-AE978368806F}" dt="2021-09-24T14:28:29.404" v="7637" actId="26606"/>
          <ac:spMkLst>
            <pc:docMk/>
            <pc:sldMk cId="4219749131" sldId="296"/>
            <ac:spMk id="9" creationId="{35FED45D-D144-4B05-BBCF-B68683958FFD}"/>
          </ac:spMkLst>
        </pc:spChg>
        <pc:spChg chg="add del">
          <ac:chgData name="Michal Mazur" userId="03f09f91ffa1bb6a" providerId="LiveId" clId="{15CAD657-93B9-413F-91D0-AE978368806F}" dt="2021-09-24T14:28:30.052" v="7639" actId="26606"/>
          <ac:spMkLst>
            <pc:docMk/>
            <pc:sldMk cId="4219749131" sldId="296"/>
            <ac:spMk id="11" creationId="{C7F28D52-2A5F-4D23-81AE-7CB8B591C7AF}"/>
          </ac:spMkLst>
        </pc:spChg>
        <pc:spChg chg="add del">
          <ac:chgData name="Michal Mazur" userId="03f09f91ffa1bb6a" providerId="LiveId" clId="{15CAD657-93B9-413F-91D0-AE978368806F}" dt="2021-09-24T14:28:30.052" v="7639" actId="26606"/>
          <ac:spMkLst>
            <pc:docMk/>
            <pc:sldMk cId="4219749131" sldId="296"/>
            <ac:spMk id="12" creationId="{E502BBC7-2C76-46F3-BC24-5985BC13DB88}"/>
          </ac:spMkLst>
        </pc:spChg>
        <pc:spChg chg="add del">
          <ac:chgData name="Michal Mazur" userId="03f09f91ffa1bb6a" providerId="LiveId" clId="{15CAD657-93B9-413F-91D0-AE978368806F}" dt="2021-09-24T14:28:30.052" v="7639" actId="26606"/>
          <ac:spMkLst>
            <pc:docMk/>
            <pc:sldMk cId="4219749131" sldId="296"/>
            <ac:spMk id="13" creationId="{3629484E-3792-4B3D-89AD-7C8A1ED0E0D4}"/>
          </ac:spMkLst>
        </pc:spChg>
        <pc:spChg chg="add del">
          <ac:chgData name="Michal Mazur" userId="03f09f91ffa1bb6a" providerId="LiveId" clId="{15CAD657-93B9-413F-91D0-AE978368806F}" dt="2021-09-24T14:28:31.347" v="7641" actId="26606"/>
          <ac:spMkLst>
            <pc:docMk/>
            <pc:sldMk cId="4219749131" sldId="296"/>
            <ac:spMk id="15" creationId="{BAD76F3E-3A97-486B-B402-44400A8B9173}"/>
          </ac:spMkLst>
        </pc:spChg>
        <pc:spChg chg="add del">
          <ac:chgData name="Michal Mazur" userId="03f09f91ffa1bb6a" providerId="LiveId" clId="{15CAD657-93B9-413F-91D0-AE978368806F}" dt="2021-09-24T14:28:31.347" v="7641" actId="26606"/>
          <ac:spMkLst>
            <pc:docMk/>
            <pc:sldMk cId="4219749131" sldId="296"/>
            <ac:spMk id="16" creationId="{391F6B52-91F4-4AEB-B6DB-29FEBCF28C8B}"/>
          </ac:spMkLst>
        </pc:spChg>
        <pc:spChg chg="add del">
          <ac:chgData name="Michal Mazur" userId="03f09f91ffa1bb6a" providerId="LiveId" clId="{15CAD657-93B9-413F-91D0-AE978368806F}" dt="2021-09-24T14:28:31.347" v="7641" actId="26606"/>
          <ac:spMkLst>
            <pc:docMk/>
            <pc:sldMk cId="4219749131" sldId="296"/>
            <ac:spMk id="17" creationId="{2CD6F061-7C53-44F4-9794-953DB70A451B}"/>
          </ac:spMkLst>
        </pc:spChg>
        <pc:spChg chg="add">
          <ac:chgData name="Michal Mazur" userId="03f09f91ffa1bb6a" providerId="LiveId" clId="{15CAD657-93B9-413F-91D0-AE978368806F}" dt="2021-09-24T14:28:31.353" v="7642" actId="26606"/>
          <ac:spMkLst>
            <pc:docMk/>
            <pc:sldMk cId="4219749131" sldId="296"/>
            <ac:spMk id="19" creationId="{FFD48BC7-DC40-47DE-87EE-9F4B6ECB9ABB}"/>
          </ac:spMkLst>
        </pc:spChg>
        <pc:spChg chg="add">
          <ac:chgData name="Michal Mazur" userId="03f09f91ffa1bb6a" providerId="LiveId" clId="{15CAD657-93B9-413F-91D0-AE978368806F}" dt="2021-09-24T14:28:31.353" v="7642" actId="26606"/>
          <ac:spMkLst>
            <pc:docMk/>
            <pc:sldMk cId="4219749131" sldId="296"/>
            <ac:spMk id="20" creationId="{E502BBC7-2C76-46F3-BC24-5985BC13DB88}"/>
          </ac:spMkLst>
        </pc:spChg>
        <pc:spChg chg="add">
          <ac:chgData name="Michal Mazur" userId="03f09f91ffa1bb6a" providerId="LiveId" clId="{15CAD657-93B9-413F-91D0-AE978368806F}" dt="2021-09-24T14:28:31.353" v="7642" actId="26606"/>
          <ac:spMkLst>
            <pc:docMk/>
            <pc:sldMk cId="4219749131" sldId="296"/>
            <ac:spMk id="21" creationId="{C7F28D52-2A5F-4D23-81AE-7CB8B591C7AF}"/>
          </ac:spMkLst>
        </pc:spChg>
        <pc:spChg chg="add">
          <ac:chgData name="Michal Mazur" userId="03f09f91ffa1bb6a" providerId="LiveId" clId="{15CAD657-93B9-413F-91D0-AE978368806F}" dt="2021-09-24T14:28:31.353" v="7642" actId="26606"/>
          <ac:spMkLst>
            <pc:docMk/>
            <pc:sldMk cId="4219749131" sldId="296"/>
            <ac:spMk id="22" creationId="{3629484E-3792-4B3D-89AD-7C8A1ED0E0D4}"/>
          </ac:spMkLst>
        </pc:spChg>
        <pc:picChg chg="add del">
          <ac:chgData name="Michal Mazur" userId="03f09f91ffa1bb6a" providerId="LiveId" clId="{15CAD657-93B9-413F-91D0-AE978368806F}" dt="2021-09-24T14:28:29.404" v="7637" actId="26606"/>
          <ac:picMkLst>
            <pc:docMk/>
            <pc:sldMk cId="4219749131" sldId="296"/>
            <ac:picMk id="6" creationId="{D2841376-16A5-4F62-919A-FD8616E57B89}"/>
          </ac:picMkLst>
        </pc:picChg>
      </pc:sldChg>
      <pc:sldChg chg="addSp modSp new mod">
        <pc:chgData name="Michal Mazur" userId="03f09f91ffa1bb6a" providerId="LiveId" clId="{15CAD657-93B9-413F-91D0-AE978368806F}" dt="2021-09-24T16:25:24.132" v="7727" actId="20577"/>
        <pc:sldMkLst>
          <pc:docMk/>
          <pc:sldMk cId="1607744551" sldId="297"/>
        </pc:sldMkLst>
        <pc:spChg chg="mod">
          <ac:chgData name="Michal Mazur" userId="03f09f91ffa1bb6a" providerId="LiveId" clId="{15CAD657-93B9-413F-91D0-AE978368806F}" dt="2021-09-24T16:25:24.132" v="7727" actId="20577"/>
          <ac:spMkLst>
            <pc:docMk/>
            <pc:sldMk cId="1607744551" sldId="297"/>
            <ac:spMk id="2" creationId="{3A739970-B8B9-4F62-A651-9AC02C200E3F}"/>
          </ac:spMkLst>
        </pc:spChg>
        <pc:spChg chg="add mod">
          <ac:chgData name="Michal Mazur" userId="03f09f91ffa1bb6a" providerId="LiveId" clId="{15CAD657-93B9-413F-91D0-AE978368806F}" dt="2021-09-24T16:25:16.012" v="7726" actId="20577"/>
          <ac:spMkLst>
            <pc:docMk/>
            <pc:sldMk cId="1607744551" sldId="297"/>
            <ac:spMk id="3" creationId="{9610BFEB-4D97-42D7-90CD-7F0F09FE69D6}"/>
          </ac:spMkLst>
        </pc:spChg>
      </pc:sldChg>
      <pc:sldMasterChg chg="modSldLayout">
        <pc:chgData name="Michal Mazur" userId="03f09f91ffa1bb6a" providerId="LiveId" clId="{15CAD657-93B9-413F-91D0-AE978368806F}" dt="2021-09-24T07:36:49.485" v="3692" actId="20577"/>
        <pc:sldMasterMkLst>
          <pc:docMk/>
          <pc:sldMasterMk cId="2577126422" sldId="2147483660"/>
        </pc:sldMasterMkLst>
        <pc:sldLayoutChg chg="delSp modSp mod">
          <pc:chgData name="Michal Mazur" userId="03f09f91ffa1bb6a" providerId="LiveId" clId="{15CAD657-93B9-413F-91D0-AE978368806F}" dt="2021-09-24T07:36:49.485" v="3692" actId="20577"/>
          <pc:sldLayoutMkLst>
            <pc:docMk/>
            <pc:sldMasterMk cId="2577126422" sldId="2147483660"/>
            <pc:sldLayoutMk cId="2142124765" sldId="2147483666"/>
          </pc:sldLayoutMkLst>
          <pc:spChg chg="del">
            <ac:chgData name="Michal Mazur" userId="03f09f91ffa1bb6a" providerId="LiveId" clId="{15CAD657-93B9-413F-91D0-AE978368806F}" dt="2021-09-24T07:36:38.950" v="3668" actId="478"/>
            <ac:spMkLst>
              <pc:docMk/>
              <pc:sldMasterMk cId="2577126422" sldId="2147483660"/>
              <pc:sldLayoutMk cId="2142124765" sldId="2147483666"/>
              <ac:spMk id="3" creationId="{00000000-0000-0000-0000-000000000000}"/>
            </ac:spMkLst>
          </pc:spChg>
          <pc:spChg chg="mod">
            <ac:chgData name="Michal Mazur" userId="03f09f91ffa1bb6a" providerId="LiveId" clId="{15CAD657-93B9-413F-91D0-AE978368806F}" dt="2021-09-24T07:36:49.485" v="3692" actId="20577"/>
            <ac:spMkLst>
              <pc:docMk/>
              <pc:sldMasterMk cId="2577126422" sldId="2147483660"/>
              <pc:sldLayoutMk cId="2142124765" sldId="2147483666"/>
              <ac:spMk id="4" creationId="{00000000-0000-0000-0000-000000000000}"/>
            </ac:spMkLst>
          </pc:spChg>
          <pc:spChg chg="del">
            <ac:chgData name="Michal Mazur" userId="03f09f91ffa1bb6a" providerId="LiveId" clId="{15CAD657-93B9-413F-91D0-AE978368806F}" dt="2021-09-24T07:36:40.323" v="3669" actId="478"/>
            <ac:spMkLst>
              <pc:docMk/>
              <pc:sldMasterMk cId="2577126422" sldId="2147483660"/>
              <pc:sldLayoutMk cId="2142124765" sldId="2147483666"/>
              <ac:spMk id="5" creationId="{00000000-0000-0000-0000-000000000000}"/>
            </ac:spMkLst>
          </pc:spChg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6FFB3-B235-4247-B53E-BCC9DBC75EB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39E45F-498D-4826-A319-BADD028AE5B5}">
      <dgm:prSet/>
      <dgm:spPr/>
      <dgm:t>
        <a:bodyPr/>
        <a:lstStyle/>
        <a:p>
          <a:r>
            <a:rPr lang="pl-PL" dirty="0"/>
            <a:t>Nic</a:t>
          </a:r>
          <a:endParaRPr lang="en-US" dirty="0"/>
        </a:p>
      </dgm:t>
    </dgm:pt>
    <dgm:pt modelId="{C7FE2A48-F5E2-477C-99C9-C4F515C4E7FD}" type="parTrans" cxnId="{365363B6-49DA-4B11-8C25-F56889DED9B8}">
      <dgm:prSet/>
      <dgm:spPr/>
      <dgm:t>
        <a:bodyPr/>
        <a:lstStyle/>
        <a:p>
          <a:endParaRPr lang="en-US"/>
        </a:p>
      </dgm:t>
    </dgm:pt>
    <dgm:pt modelId="{6EBDBF4F-B919-45C1-A58A-4934648205CB}" type="sibTrans" cxnId="{365363B6-49DA-4B11-8C25-F56889DED9B8}">
      <dgm:prSet/>
      <dgm:spPr/>
      <dgm:t>
        <a:bodyPr/>
        <a:lstStyle/>
        <a:p>
          <a:endParaRPr lang="en-US"/>
        </a:p>
      </dgm:t>
    </dgm:pt>
    <dgm:pt modelId="{1A9C7DB4-F770-436F-9B4D-64EDF57DE2B7}">
      <dgm:prSet/>
      <dgm:spPr/>
      <dgm:t>
        <a:bodyPr/>
        <a:lstStyle/>
        <a:p>
          <a:r>
            <a:rPr lang="pl-PL" dirty="0"/>
            <a:t>Kalendarz papierowy</a:t>
          </a:r>
          <a:endParaRPr lang="en-US" dirty="0"/>
        </a:p>
      </dgm:t>
    </dgm:pt>
    <dgm:pt modelId="{F946D9EE-58CC-4FDF-A3C3-979BE5F5C831}" type="parTrans" cxnId="{DCE818C9-F94E-4B62-838E-C91D7A9DC1DB}">
      <dgm:prSet/>
      <dgm:spPr/>
      <dgm:t>
        <a:bodyPr/>
        <a:lstStyle/>
        <a:p>
          <a:endParaRPr lang="en-US"/>
        </a:p>
      </dgm:t>
    </dgm:pt>
    <dgm:pt modelId="{231EBF14-497D-4546-8178-A5BE7D459F8E}" type="sibTrans" cxnId="{DCE818C9-F94E-4B62-838E-C91D7A9DC1DB}">
      <dgm:prSet/>
      <dgm:spPr/>
      <dgm:t>
        <a:bodyPr/>
        <a:lstStyle/>
        <a:p>
          <a:endParaRPr lang="en-US"/>
        </a:p>
      </dgm:t>
    </dgm:pt>
    <dgm:pt modelId="{BBE8132C-DEC9-496A-A355-0E489DA35E10}">
      <dgm:prSet/>
      <dgm:spPr/>
      <dgm:t>
        <a:bodyPr/>
        <a:lstStyle/>
        <a:p>
          <a:r>
            <a:rPr lang="pl-PL" dirty="0"/>
            <a:t>Pliki na dysku</a:t>
          </a:r>
          <a:endParaRPr lang="en-US" dirty="0"/>
        </a:p>
      </dgm:t>
    </dgm:pt>
    <dgm:pt modelId="{F12D6136-9EF3-49E5-855A-9D00020F8C02}" type="parTrans" cxnId="{D68CE369-3997-4137-BA76-BCEF308BC2B5}">
      <dgm:prSet/>
      <dgm:spPr/>
      <dgm:t>
        <a:bodyPr/>
        <a:lstStyle/>
        <a:p>
          <a:endParaRPr lang="en-US"/>
        </a:p>
      </dgm:t>
    </dgm:pt>
    <dgm:pt modelId="{F6BF6A56-1B68-4A4F-AF1A-8DD496B30EB9}" type="sibTrans" cxnId="{D68CE369-3997-4137-BA76-BCEF308BC2B5}">
      <dgm:prSet/>
      <dgm:spPr/>
      <dgm:t>
        <a:bodyPr/>
        <a:lstStyle/>
        <a:p>
          <a:endParaRPr lang="en-US"/>
        </a:p>
      </dgm:t>
    </dgm:pt>
    <dgm:pt modelId="{14A9AEE3-4A9C-42CF-9312-DD2B93C20F20}">
      <dgm:prSet/>
      <dgm:spPr/>
      <dgm:t>
        <a:bodyPr/>
        <a:lstStyle/>
        <a:p>
          <a:r>
            <a:rPr lang="pl-PL"/>
            <a:t>Evernote</a:t>
          </a:r>
          <a:endParaRPr lang="en-US"/>
        </a:p>
      </dgm:t>
    </dgm:pt>
    <dgm:pt modelId="{21EABB66-A083-4E65-B4B3-7CE0D77C23CC}" type="parTrans" cxnId="{1A96A4AF-C284-4600-88AC-9ED50B911EF1}">
      <dgm:prSet/>
      <dgm:spPr/>
      <dgm:t>
        <a:bodyPr/>
        <a:lstStyle/>
        <a:p>
          <a:endParaRPr lang="en-US"/>
        </a:p>
      </dgm:t>
    </dgm:pt>
    <dgm:pt modelId="{9E4BCE58-6A58-4E2B-91F1-10C92663E7B9}" type="sibTrans" cxnId="{1A96A4AF-C284-4600-88AC-9ED50B911EF1}">
      <dgm:prSet/>
      <dgm:spPr/>
      <dgm:t>
        <a:bodyPr/>
        <a:lstStyle/>
        <a:p>
          <a:endParaRPr lang="en-US"/>
        </a:p>
      </dgm:t>
    </dgm:pt>
    <dgm:pt modelId="{6557E5EC-435E-49D6-B2BD-F3ABB10F074D}">
      <dgm:prSet/>
      <dgm:spPr/>
      <dgm:t>
        <a:bodyPr/>
        <a:lstStyle/>
        <a:p>
          <a:r>
            <a:rPr lang="pl-PL"/>
            <a:t>OneNote</a:t>
          </a:r>
          <a:endParaRPr lang="en-US"/>
        </a:p>
      </dgm:t>
    </dgm:pt>
    <dgm:pt modelId="{5F338041-9561-426E-8F88-82D0552B4D79}" type="parTrans" cxnId="{C3E839E1-761F-4D6E-B403-9187069ECEEE}">
      <dgm:prSet/>
      <dgm:spPr/>
      <dgm:t>
        <a:bodyPr/>
        <a:lstStyle/>
        <a:p>
          <a:endParaRPr lang="en-US"/>
        </a:p>
      </dgm:t>
    </dgm:pt>
    <dgm:pt modelId="{F745FADD-6146-444F-B700-47766262D5E0}" type="sibTrans" cxnId="{C3E839E1-761F-4D6E-B403-9187069ECEEE}">
      <dgm:prSet/>
      <dgm:spPr/>
      <dgm:t>
        <a:bodyPr/>
        <a:lstStyle/>
        <a:p>
          <a:endParaRPr lang="en-US"/>
        </a:p>
      </dgm:t>
    </dgm:pt>
    <dgm:pt modelId="{137617F9-A015-4EF6-9905-6C67C53A3EB9}">
      <dgm:prSet/>
      <dgm:spPr/>
      <dgm:t>
        <a:bodyPr/>
        <a:lstStyle/>
        <a:p>
          <a:r>
            <a:rPr lang="pl-PL"/>
            <a:t>Notion</a:t>
          </a:r>
          <a:endParaRPr lang="en-US"/>
        </a:p>
      </dgm:t>
    </dgm:pt>
    <dgm:pt modelId="{FBA3B761-1F4C-44F8-B972-6FDF91B4ED79}" type="parTrans" cxnId="{23EB19A0-A15C-44BF-9D72-7C28B5439D38}">
      <dgm:prSet/>
      <dgm:spPr/>
      <dgm:t>
        <a:bodyPr/>
        <a:lstStyle/>
        <a:p>
          <a:endParaRPr lang="en-US"/>
        </a:p>
      </dgm:t>
    </dgm:pt>
    <dgm:pt modelId="{0D1DBD49-18C7-41F3-B8B8-7CFD813B5A63}" type="sibTrans" cxnId="{23EB19A0-A15C-44BF-9D72-7C28B5439D38}">
      <dgm:prSet/>
      <dgm:spPr/>
      <dgm:t>
        <a:bodyPr/>
        <a:lstStyle/>
        <a:p>
          <a:endParaRPr lang="en-US"/>
        </a:p>
      </dgm:t>
    </dgm:pt>
    <dgm:pt modelId="{9284536A-80CE-4915-AFDF-258D08E3A582}" type="pres">
      <dgm:prSet presAssocID="{8F36FFB3-B235-4247-B53E-BCC9DBC75EB0}" presName="Name0" presStyleCnt="0">
        <dgm:presLayoutVars>
          <dgm:dir/>
          <dgm:resizeHandles val="exact"/>
        </dgm:presLayoutVars>
      </dgm:prSet>
      <dgm:spPr/>
    </dgm:pt>
    <dgm:pt modelId="{F5AAD7C9-0B04-4EE4-A236-F341A0A3A65B}" type="pres">
      <dgm:prSet presAssocID="{D639E45F-498D-4826-A319-BADD028AE5B5}" presName="node" presStyleLbl="node1" presStyleIdx="0" presStyleCnt="6">
        <dgm:presLayoutVars>
          <dgm:bulletEnabled val="1"/>
        </dgm:presLayoutVars>
      </dgm:prSet>
      <dgm:spPr/>
    </dgm:pt>
    <dgm:pt modelId="{CCEA6EF8-AA72-467C-8B0A-E639BDA56759}" type="pres">
      <dgm:prSet presAssocID="{6EBDBF4F-B919-45C1-A58A-4934648205CB}" presName="sibTrans" presStyleLbl="sibTrans2D1" presStyleIdx="0" presStyleCnt="5"/>
      <dgm:spPr/>
    </dgm:pt>
    <dgm:pt modelId="{175DFD13-111A-44D4-9C6C-166299294C6C}" type="pres">
      <dgm:prSet presAssocID="{6EBDBF4F-B919-45C1-A58A-4934648205CB}" presName="connectorText" presStyleLbl="sibTrans2D1" presStyleIdx="0" presStyleCnt="5"/>
      <dgm:spPr/>
    </dgm:pt>
    <dgm:pt modelId="{3AD6CE72-80D6-464F-BE93-34399B880F22}" type="pres">
      <dgm:prSet presAssocID="{1A9C7DB4-F770-436F-9B4D-64EDF57DE2B7}" presName="node" presStyleLbl="node1" presStyleIdx="1" presStyleCnt="6">
        <dgm:presLayoutVars>
          <dgm:bulletEnabled val="1"/>
        </dgm:presLayoutVars>
      </dgm:prSet>
      <dgm:spPr/>
    </dgm:pt>
    <dgm:pt modelId="{0CAD44A5-5671-488C-B628-C78BCC5EA125}" type="pres">
      <dgm:prSet presAssocID="{231EBF14-497D-4546-8178-A5BE7D459F8E}" presName="sibTrans" presStyleLbl="sibTrans2D1" presStyleIdx="1" presStyleCnt="5"/>
      <dgm:spPr/>
    </dgm:pt>
    <dgm:pt modelId="{129953B6-0C8D-4DB2-9CFF-3BD378883358}" type="pres">
      <dgm:prSet presAssocID="{231EBF14-497D-4546-8178-A5BE7D459F8E}" presName="connectorText" presStyleLbl="sibTrans2D1" presStyleIdx="1" presStyleCnt="5"/>
      <dgm:spPr/>
    </dgm:pt>
    <dgm:pt modelId="{EC33C3A7-3B11-4559-9694-496753E05A62}" type="pres">
      <dgm:prSet presAssocID="{BBE8132C-DEC9-496A-A355-0E489DA35E10}" presName="node" presStyleLbl="node1" presStyleIdx="2" presStyleCnt="6">
        <dgm:presLayoutVars>
          <dgm:bulletEnabled val="1"/>
        </dgm:presLayoutVars>
      </dgm:prSet>
      <dgm:spPr/>
    </dgm:pt>
    <dgm:pt modelId="{8AE64B1B-E2E8-4A8E-8C6C-A6D9EE46056B}" type="pres">
      <dgm:prSet presAssocID="{F6BF6A56-1B68-4A4F-AF1A-8DD496B30EB9}" presName="sibTrans" presStyleLbl="sibTrans2D1" presStyleIdx="2" presStyleCnt="5"/>
      <dgm:spPr/>
    </dgm:pt>
    <dgm:pt modelId="{9669EBFD-C9EA-45C0-B785-5A00457B6EA4}" type="pres">
      <dgm:prSet presAssocID="{F6BF6A56-1B68-4A4F-AF1A-8DD496B30EB9}" presName="connectorText" presStyleLbl="sibTrans2D1" presStyleIdx="2" presStyleCnt="5"/>
      <dgm:spPr/>
    </dgm:pt>
    <dgm:pt modelId="{8BC07DF3-7272-4466-ACA1-8114B0C193A4}" type="pres">
      <dgm:prSet presAssocID="{14A9AEE3-4A9C-42CF-9312-DD2B93C20F20}" presName="node" presStyleLbl="node1" presStyleIdx="3" presStyleCnt="6">
        <dgm:presLayoutVars>
          <dgm:bulletEnabled val="1"/>
        </dgm:presLayoutVars>
      </dgm:prSet>
      <dgm:spPr/>
    </dgm:pt>
    <dgm:pt modelId="{A3B91FC0-6606-4D17-B5B1-4B15DB1182C1}" type="pres">
      <dgm:prSet presAssocID="{9E4BCE58-6A58-4E2B-91F1-10C92663E7B9}" presName="sibTrans" presStyleLbl="sibTrans2D1" presStyleIdx="3" presStyleCnt="5"/>
      <dgm:spPr/>
    </dgm:pt>
    <dgm:pt modelId="{7E89E48A-B352-4DE4-B165-931F384EA6A6}" type="pres">
      <dgm:prSet presAssocID="{9E4BCE58-6A58-4E2B-91F1-10C92663E7B9}" presName="connectorText" presStyleLbl="sibTrans2D1" presStyleIdx="3" presStyleCnt="5"/>
      <dgm:spPr/>
    </dgm:pt>
    <dgm:pt modelId="{FBFBD436-65CA-41FA-89EA-88504BC806BD}" type="pres">
      <dgm:prSet presAssocID="{6557E5EC-435E-49D6-B2BD-F3ABB10F074D}" presName="node" presStyleLbl="node1" presStyleIdx="4" presStyleCnt="6">
        <dgm:presLayoutVars>
          <dgm:bulletEnabled val="1"/>
        </dgm:presLayoutVars>
      </dgm:prSet>
      <dgm:spPr/>
    </dgm:pt>
    <dgm:pt modelId="{E9AB3C65-DB9B-418F-8BD5-36E45E37B3BA}" type="pres">
      <dgm:prSet presAssocID="{F745FADD-6146-444F-B700-47766262D5E0}" presName="sibTrans" presStyleLbl="sibTrans2D1" presStyleIdx="4" presStyleCnt="5"/>
      <dgm:spPr/>
    </dgm:pt>
    <dgm:pt modelId="{C5B1BA18-234C-4276-A8EB-DAF22773FB21}" type="pres">
      <dgm:prSet presAssocID="{F745FADD-6146-444F-B700-47766262D5E0}" presName="connectorText" presStyleLbl="sibTrans2D1" presStyleIdx="4" presStyleCnt="5"/>
      <dgm:spPr/>
    </dgm:pt>
    <dgm:pt modelId="{ECEF41BB-C41B-4E02-AC8A-2CD1DF8FB731}" type="pres">
      <dgm:prSet presAssocID="{137617F9-A015-4EF6-9905-6C67C53A3EB9}" presName="node" presStyleLbl="node1" presStyleIdx="5" presStyleCnt="6">
        <dgm:presLayoutVars>
          <dgm:bulletEnabled val="1"/>
        </dgm:presLayoutVars>
      </dgm:prSet>
      <dgm:spPr/>
    </dgm:pt>
  </dgm:ptLst>
  <dgm:cxnLst>
    <dgm:cxn modelId="{A15DB003-7880-4CFE-B5E7-B7E74700760F}" type="presOf" srcId="{F745FADD-6146-444F-B700-47766262D5E0}" destId="{C5B1BA18-234C-4276-A8EB-DAF22773FB21}" srcOrd="1" destOrd="0" presId="urn:microsoft.com/office/officeart/2005/8/layout/process1"/>
    <dgm:cxn modelId="{08C0B404-CD8B-4D02-BA28-763AEAAE5A97}" type="presOf" srcId="{137617F9-A015-4EF6-9905-6C67C53A3EB9}" destId="{ECEF41BB-C41B-4E02-AC8A-2CD1DF8FB731}" srcOrd="0" destOrd="0" presId="urn:microsoft.com/office/officeart/2005/8/layout/process1"/>
    <dgm:cxn modelId="{D40DCE07-8458-4E5E-BCB1-03539FE69902}" type="presOf" srcId="{BBE8132C-DEC9-496A-A355-0E489DA35E10}" destId="{EC33C3A7-3B11-4559-9694-496753E05A62}" srcOrd="0" destOrd="0" presId="urn:microsoft.com/office/officeart/2005/8/layout/process1"/>
    <dgm:cxn modelId="{D37B9822-79C6-4AA9-9571-EA3C462F103A}" type="presOf" srcId="{9E4BCE58-6A58-4E2B-91F1-10C92663E7B9}" destId="{A3B91FC0-6606-4D17-B5B1-4B15DB1182C1}" srcOrd="0" destOrd="0" presId="urn:microsoft.com/office/officeart/2005/8/layout/process1"/>
    <dgm:cxn modelId="{80788132-F0F5-4B5E-94B7-09789104FAB9}" type="presOf" srcId="{231EBF14-497D-4546-8178-A5BE7D459F8E}" destId="{129953B6-0C8D-4DB2-9CFF-3BD378883358}" srcOrd="1" destOrd="0" presId="urn:microsoft.com/office/officeart/2005/8/layout/process1"/>
    <dgm:cxn modelId="{AB221236-66AF-423D-98D2-208F07351332}" type="presOf" srcId="{8F36FFB3-B235-4247-B53E-BCC9DBC75EB0}" destId="{9284536A-80CE-4915-AFDF-258D08E3A582}" srcOrd="0" destOrd="0" presId="urn:microsoft.com/office/officeart/2005/8/layout/process1"/>
    <dgm:cxn modelId="{DB5B043B-FDA4-4A25-87F6-9CC6D425EE59}" type="presOf" srcId="{231EBF14-497D-4546-8178-A5BE7D459F8E}" destId="{0CAD44A5-5671-488C-B628-C78BCC5EA125}" srcOrd="0" destOrd="0" presId="urn:microsoft.com/office/officeart/2005/8/layout/process1"/>
    <dgm:cxn modelId="{81055A44-2E5C-4E82-BD06-8E7AB826EE17}" type="presOf" srcId="{6EBDBF4F-B919-45C1-A58A-4934648205CB}" destId="{CCEA6EF8-AA72-467C-8B0A-E639BDA56759}" srcOrd="0" destOrd="0" presId="urn:microsoft.com/office/officeart/2005/8/layout/process1"/>
    <dgm:cxn modelId="{D68CE369-3997-4137-BA76-BCEF308BC2B5}" srcId="{8F36FFB3-B235-4247-B53E-BCC9DBC75EB0}" destId="{BBE8132C-DEC9-496A-A355-0E489DA35E10}" srcOrd="2" destOrd="0" parTransId="{F12D6136-9EF3-49E5-855A-9D00020F8C02}" sibTransId="{F6BF6A56-1B68-4A4F-AF1A-8DD496B30EB9}"/>
    <dgm:cxn modelId="{96F87C55-25FC-4272-B67D-2C6775CDEB15}" type="presOf" srcId="{6EBDBF4F-B919-45C1-A58A-4934648205CB}" destId="{175DFD13-111A-44D4-9C6C-166299294C6C}" srcOrd="1" destOrd="0" presId="urn:microsoft.com/office/officeart/2005/8/layout/process1"/>
    <dgm:cxn modelId="{EA044D9D-20DF-4CF6-82CD-A09A05F23E06}" type="presOf" srcId="{F6BF6A56-1B68-4A4F-AF1A-8DD496B30EB9}" destId="{9669EBFD-C9EA-45C0-B785-5A00457B6EA4}" srcOrd="1" destOrd="0" presId="urn:microsoft.com/office/officeart/2005/8/layout/process1"/>
    <dgm:cxn modelId="{23EB19A0-A15C-44BF-9D72-7C28B5439D38}" srcId="{8F36FFB3-B235-4247-B53E-BCC9DBC75EB0}" destId="{137617F9-A015-4EF6-9905-6C67C53A3EB9}" srcOrd="5" destOrd="0" parTransId="{FBA3B761-1F4C-44F8-B972-6FDF91B4ED79}" sibTransId="{0D1DBD49-18C7-41F3-B8B8-7CFD813B5A63}"/>
    <dgm:cxn modelId="{DBB9DFA0-12F0-488B-BCA2-75A00B99C599}" type="presOf" srcId="{6557E5EC-435E-49D6-B2BD-F3ABB10F074D}" destId="{FBFBD436-65CA-41FA-89EA-88504BC806BD}" srcOrd="0" destOrd="0" presId="urn:microsoft.com/office/officeart/2005/8/layout/process1"/>
    <dgm:cxn modelId="{EB9547AA-4D64-41C6-9819-C852EA6B8F17}" type="presOf" srcId="{F745FADD-6146-444F-B700-47766262D5E0}" destId="{E9AB3C65-DB9B-418F-8BD5-36E45E37B3BA}" srcOrd="0" destOrd="0" presId="urn:microsoft.com/office/officeart/2005/8/layout/process1"/>
    <dgm:cxn modelId="{1A96A4AF-C284-4600-88AC-9ED50B911EF1}" srcId="{8F36FFB3-B235-4247-B53E-BCC9DBC75EB0}" destId="{14A9AEE3-4A9C-42CF-9312-DD2B93C20F20}" srcOrd="3" destOrd="0" parTransId="{21EABB66-A083-4E65-B4B3-7CE0D77C23CC}" sibTransId="{9E4BCE58-6A58-4E2B-91F1-10C92663E7B9}"/>
    <dgm:cxn modelId="{365363B6-49DA-4B11-8C25-F56889DED9B8}" srcId="{8F36FFB3-B235-4247-B53E-BCC9DBC75EB0}" destId="{D639E45F-498D-4826-A319-BADD028AE5B5}" srcOrd="0" destOrd="0" parTransId="{C7FE2A48-F5E2-477C-99C9-C4F515C4E7FD}" sibTransId="{6EBDBF4F-B919-45C1-A58A-4934648205CB}"/>
    <dgm:cxn modelId="{DCE818C9-F94E-4B62-838E-C91D7A9DC1DB}" srcId="{8F36FFB3-B235-4247-B53E-BCC9DBC75EB0}" destId="{1A9C7DB4-F770-436F-9B4D-64EDF57DE2B7}" srcOrd="1" destOrd="0" parTransId="{F946D9EE-58CC-4FDF-A3C3-979BE5F5C831}" sibTransId="{231EBF14-497D-4546-8178-A5BE7D459F8E}"/>
    <dgm:cxn modelId="{0FCE1BDC-3012-4C4E-B25C-513415F0D7A8}" type="presOf" srcId="{1A9C7DB4-F770-436F-9B4D-64EDF57DE2B7}" destId="{3AD6CE72-80D6-464F-BE93-34399B880F22}" srcOrd="0" destOrd="0" presId="urn:microsoft.com/office/officeart/2005/8/layout/process1"/>
    <dgm:cxn modelId="{F3A2F1DC-27BC-4E82-B8B8-626DAFD3B19C}" type="presOf" srcId="{D639E45F-498D-4826-A319-BADD028AE5B5}" destId="{F5AAD7C9-0B04-4EE4-A236-F341A0A3A65B}" srcOrd="0" destOrd="0" presId="urn:microsoft.com/office/officeart/2005/8/layout/process1"/>
    <dgm:cxn modelId="{C3E839E1-761F-4D6E-B403-9187069ECEEE}" srcId="{8F36FFB3-B235-4247-B53E-BCC9DBC75EB0}" destId="{6557E5EC-435E-49D6-B2BD-F3ABB10F074D}" srcOrd="4" destOrd="0" parTransId="{5F338041-9561-426E-8F88-82D0552B4D79}" sibTransId="{F745FADD-6146-444F-B700-47766262D5E0}"/>
    <dgm:cxn modelId="{E2D47CE4-4AF0-4769-ABF6-CEC7E2C560BD}" type="presOf" srcId="{F6BF6A56-1B68-4A4F-AF1A-8DD496B30EB9}" destId="{8AE64B1B-E2E8-4A8E-8C6C-A6D9EE46056B}" srcOrd="0" destOrd="0" presId="urn:microsoft.com/office/officeart/2005/8/layout/process1"/>
    <dgm:cxn modelId="{8598E0EC-1784-44B3-A2E4-EC8BF0D2A326}" type="presOf" srcId="{14A9AEE3-4A9C-42CF-9312-DD2B93C20F20}" destId="{8BC07DF3-7272-4466-ACA1-8114B0C193A4}" srcOrd="0" destOrd="0" presId="urn:microsoft.com/office/officeart/2005/8/layout/process1"/>
    <dgm:cxn modelId="{FB81DBEF-B348-41A8-A800-640657AC59B0}" type="presOf" srcId="{9E4BCE58-6A58-4E2B-91F1-10C92663E7B9}" destId="{7E89E48A-B352-4DE4-B165-931F384EA6A6}" srcOrd="1" destOrd="0" presId="urn:microsoft.com/office/officeart/2005/8/layout/process1"/>
    <dgm:cxn modelId="{21FD50A6-7E4F-4D88-B41B-DE7D23DBEA70}" type="presParOf" srcId="{9284536A-80CE-4915-AFDF-258D08E3A582}" destId="{F5AAD7C9-0B04-4EE4-A236-F341A0A3A65B}" srcOrd="0" destOrd="0" presId="urn:microsoft.com/office/officeart/2005/8/layout/process1"/>
    <dgm:cxn modelId="{D76EB65D-ABC5-4A0D-BC38-589F230A2FA4}" type="presParOf" srcId="{9284536A-80CE-4915-AFDF-258D08E3A582}" destId="{CCEA6EF8-AA72-467C-8B0A-E639BDA56759}" srcOrd="1" destOrd="0" presId="urn:microsoft.com/office/officeart/2005/8/layout/process1"/>
    <dgm:cxn modelId="{C243B7B9-9971-416C-8C40-8B98D8DA7AE1}" type="presParOf" srcId="{CCEA6EF8-AA72-467C-8B0A-E639BDA56759}" destId="{175DFD13-111A-44D4-9C6C-166299294C6C}" srcOrd="0" destOrd="0" presId="urn:microsoft.com/office/officeart/2005/8/layout/process1"/>
    <dgm:cxn modelId="{F3AC672A-716F-4777-95C0-E2CFDA6C5D62}" type="presParOf" srcId="{9284536A-80CE-4915-AFDF-258D08E3A582}" destId="{3AD6CE72-80D6-464F-BE93-34399B880F22}" srcOrd="2" destOrd="0" presId="urn:microsoft.com/office/officeart/2005/8/layout/process1"/>
    <dgm:cxn modelId="{3B2E9E30-E619-41B3-937A-96FE2C8EE164}" type="presParOf" srcId="{9284536A-80CE-4915-AFDF-258D08E3A582}" destId="{0CAD44A5-5671-488C-B628-C78BCC5EA125}" srcOrd="3" destOrd="0" presId="urn:microsoft.com/office/officeart/2005/8/layout/process1"/>
    <dgm:cxn modelId="{31B418C7-57AA-41ED-B8C9-7ED4B7A714C7}" type="presParOf" srcId="{0CAD44A5-5671-488C-B628-C78BCC5EA125}" destId="{129953B6-0C8D-4DB2-9CFF-3BD378883358}" srcOrd="0" destOrd="0" presId="urn:microsoft.com/office/officeart/2005/8/layout/process1"/>
    <dgm:cxn modelId="{42D5D6AE-A2AD-4DEF-AC98-359F9EFAA6AF}" type="presParOf" srcId="{9284536A-80CE-4915-AFDF-258D08E3A582}" destId="{EC33C3A7-3B11-4559-9694-496753E05A62}" srcOrd="4" destOrd="0" presId="urn:microsoft.com/office/officeart/2005/8/layout/process1"/>
    <dgm:cxn modelId="{E48E63D7-D93E-4299-A733-72920357331D}" type="presParOf" srcId="{9284536A-80CE-4915-AFDF-258D08E3A582}" destId="{8AE64B1B-E2E8-4A8E-8C6C-A6D9EE46056B}" srcOrd="5" destOrd="0" presId="urn:microsoft.com/office/officeart/2005/8/layout/process1"/>
    <dgm:cxn modelId="{4CA0E3FF-FCA1-4983-BDDF-4B00C61FF9ED}" type="presParOf" srcId="{8AE64B1B-E2E8-4A8E-8C6C-A6D9EE46056B}" destId="{9669EBFD-C9EA-45C0-B785-5A00457B6EA4}" srcOrd="0" destOrd="0" presId="urn:microsoft.com/office/officeart/2005/8/layout/process1"/>
    <dgm:cxn modelId="{A7EE01E7-FE4B-4C56-BFAC-7BC007B611E3}" type="presParOf" srcId="{9284536A-80CE-4915-AFDF-258D08E3A582}" destId="{8BC07DF3-7272-4466-ACA1-8114B0C193A4}" srcOrd="6" destOrd="0" presId="urn:microsoft.com/office/officeart/2005/8/layout/process1"/>
    <dgm:cxn modelId="{73597141-C398-48F4-B5E0-27CAF36BFBD3}" type="presParOf" srcId="{9284536A-80CE-4915-AFDF-258D08E3A582}" destId="{A3B91FC0-6606-4D17-B5B1-4B15DB1182C1}" srcOrd="7" destOrd="0" presId="urn:microsoft.com/office/officeart/2005/8/layout/process1"/>
    <dgm:cxn modelId="{92C7CBC8-223C-4931-8369-A5C525E5B20B}" type="presParOf" srcId="{A3B91FC0-6606-4D17-B5B1-4B15DB1182C1}" destId="{7E89E48A-B352-4DE4-B165-931F384EA6A6}" srcOrd="0" destOrd="0" presId="urn:microsoft.com/office/officeart/2005/8/layout/process1"/>
    <dgm:cxn modelId="{4364B46B-7A51-47B3-886F-295A64FD8691}" type="presParOf" srcId="{9284536A-80CE-4915-AFDF-258D08E3A582}" destId="{FBFBD436-65CA-41FA-89EA-88504BC806BD}" srcOrd="8" destOrd="0" presId="urn:microsoft.com/office/officeart/2005/8/layout/process1"/>
    <dgm:cxn modelId="{D72DAE5B-2FBF-42B0-80E5-981C0AA9C1F2}" type="presParOf" srcId="{9284536A-80CE-4915-AFDF-258D08E3A582}" destId="{E9AB3C65-DB9B-418F-8BD5-36E45E37B3BA}" srcOrd="9" destOrd="0" presId="urn:microsoft.com/office/officeart/2005/8/layout/process1"/>
    <dgm:cxn modelId="{14266E8C-0EF3-4691-A411-617E3CB009C7}" type="presParOf" srcId="{E9AB3C65-DB9B-418F-8BD5-36E45E37B3BA}" destId="{C5B1BA18-234C-4276-A8EB-DAF22773FB21}" srcOrd="0" destOrd="0" presId="urn:microsoft.com/office/officeart/2005/8/layout/process1"/>
    <dgm:cxn modelId="{97219AFF-DABF-44E6-8A86-2C9811AAE572}" type="presParOf" srcId="{9284536A-80CE-4915-AFDF-258D08E3A582}" destId="{ECEF41BB-C41B-4E02-AC8A-2CD1DF8FB73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CF2D6D-394C-4DFE-805D-C7707821923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10CADD3-5448-4F93-A4AB-B28B1529B20B}">
      <dgm:prSet/>
      <dgm:spPr/>
      <dgm:t>
        <a:bodyPr/>
        <a:lstStyle/>
        <a:p>
          <a:pPr>
            <a:defRPr cap="all"/>
          </a:pPr>
          <a:r>
            <a:rPr lang="pl-PL"/>
            <a:t>Jak pracować z notatkami?</a:t>
          </a:r>
          <a:endParaRPr lang="en-US"/>
        </a:p>
      </dgm:t>
    </dgm:pt>
    <dgm:pt modelId="{66B410EA-E80C-4CAE-BD40-2AAEEA9C2D9D}" type="parTrans" cxnId="{711E209D-8502-4CAA-AD5A-F2FB96E3B976}">
      <dgm:prSet/>
      <dgm:spPr/>
      <dgm:t>
        <a:bodyPr/>
        <a:lstStyle/>
        <a:p>
          <a:endParaRPr lang="en-US"/>
        </a:p>
      </dgm:t>
    </dgm:pt>
    <dgm:pt modelId="{FB4D9A9D-7FF5-4990-B0EC-8EF2466DFB78}" type="sibTrans" cxnId="{711E209D-8502-4CAA-AD5A-F2FB96E3B976}">
      <dgm:prSet/>
      <dgm:spPr/>
      <dgm:t>
        <a:bodyPr/>
        <a:lstStyle/>
        <a:p>
          <a:endParaRPr lang="en-US"/>
        </a:p>
      </dgm:t>
    </dgm:pt>
    <dgm:pt modelId="{53D87C9D-87C6-43D6-9382-8A64B4E35718}">
      <dgm:prSet/>
      <dgm:spPr/>
      <dgm:t>
        <a:bodyPr/>
        <a:lstStyle/>
        <a:p>
          <a:pPr>
            <a:defRPr cap="all"/>
          </a:pPr>
          <a:r>
            <a:rPr lang="pl-PL"/>
            <a:t>Jaka struktura?</a:t>
          </a:r>
          <a:endParaRPr lang="en-US"/>
        </a:p>
      </dgm:t>
    </dgm:pt>
    <dgm:pt modelId="{71DECE90-082A-469F-8ABE-0FA0F868338B}" type="parTrans" cxnId="{B3603118-F710-47B7-8F31-6BC7C42AFE3D}">
      <dgm:prSet/>
      <dgm:spPr/>
      <dgm:t>
        <a:bodyPr/>
        <a:lstStyle/>
        <a:p>
          <a:endParaRPr lang="en-US"/>
        </a:p>
      </dgm:t>
    </dgm:pt>
    <dgm:pt modelId="{4FCD7434-AE0C-44CB-A51C-6C7C79ACCE25}" type="sibTrans" cxnId="{B3603118-F710-47B7-8F31-6BC7C42AFE3D}">
      <dgm:prSet/>
      <dgm:spPr/>
      <dgm:t>
        <a:bodyPr/>
        <a:lstStyle/>
        <a:p>
          <a:endParaRPr lang="en-US"/>
        </a:p>
      </dgm:t>
    </dgm:pt>
    <dgm:pt modelId="{6855FEBF-50B8-421F-B15F-4F57B5E07314}">
      <dgm:prSet/>
      <dgm:spPr/>
      <dgm:t>
        <a:bodyPr/>
        <a:lstStyle/>
        <a:p>
          <a:pPr>
            <a:defRPr cap="all"/>
          </a:pPr>
          <a:r>
            <a:rPr lang="pl-PL"/>
            <a:t>Jak utrzymać porządek?</a:t>
          </a:r>
          <a:endParaRPr lang="en-US"/>
        </a:p>
      </dgm:t>
    </dgm:pt>
    <dgm:pt modelId="{8CE50BA4-1F76-4E4D-9058-EE842ACF22D7}" type="parTrans" cxnId="{89A9B4FF-2B29-43F9-A22A-7B93D6D5C6E8}">
      <dgm:prSet/>
      <dgm:spPr/>
      <dgm:t>
        <a:bodyPr/>
        <a:lstStyle/>
        <a:p>
          <a:endParaRPr lang="en-US"/>
        </a:p>
      </dgm:t>
    </dgm:pt>
    <dgm:pt modelId="{32811D8E-998D-45A7-9B13-BFE65B502432}" type="sibTrans" cxnId="{89A9B4FF-2B29-43F9-A22A-7B93D6D5C6E8}">
      <dgm:prSet/>
      <dgm:spPr/>
      <dgm:t>
        <a:bodyPr/>
        <a:lstStyle/>
        <a:p>
          <a:endParaRPr lang="en-US"/>
        </a:p>
      </dgm:t>
    </dgm:pt>
    <dgm:pt modelId="{FE901787-2833-46FD-9C56-D13EF91A02B3}">
      <dgm:prSet/>
      <dgm:spPr/>
      <dgm:t>
        <a:bodyPr/>
        <a:lstStyle/>
        <a:p>
          <a:pPr>
            <a:defRPr cap="all"/>
          </a:pPr>
          <a:r>
            <a:rPr lang="pl-PL"/>
            <a:t>Tagi, kategorie, foldery, notesy, sekcje?</a:t>
          </a:r>
          <a:endParaRPr lang="en-US"/>
        </a:p>
      </dgm:t>
    </dgm:pt>
    <dgm:pt modelId="{C9340855-ACC0-4A07-A2A3-5A1382B520AF}" type="parTrans" cxnId="{E01A3321-DC36-44A5-B401-4F68391329FE}">
      <dgm:prSet/>
      <dgm:spPr/>
      <dgm:t>
        <a:bodyPr/>
        <a:lstStyle/>
        <a:p>
          <a:endParaRPr lang="en-US"/>
        </a:p>
      </dgm:t>
    </dgm:pt>
    <dgm:pt modelId="{198198CB-EC3E-4916-9D63-46E9B40A3265}" type="sibTrans" cxnId="{E01A3321-DC36-44A5-B401-4F68391329FE}">
      <dgm:prSet/>
      <dgm:spPr/>
      <dgm:t>
        <a:bodyPr/>
        <a:lstStyle/>
        <a:p>
          <a:endParaRPr lang="en-US"/>
        </a:p>
      </dgm:t>
    </dgm:pt>
    <dgm:pt modelId="{F6E512AA-84BC-4817-BA01-163C499D517B}" type="pres">
      <dgm:prSet presAssocID="{68CF2D6D-394C-4DFE-805D-C77078219232}" presName="root" presStyleCnt="0">
        <dgm:presLayoutVars>
          <dgm:dir/>
          <dgm:resizeHandles val="exact"/>
        </dgm:presLayoutVars>
      </dgm:prSet>
      <dgm:spPr/>
    </dgm:pt>
    <dgm:pt modelId="{2DFA5B8F-9E9D-449F-B065-551E06EEBC8F}" type="pres">
      <dgm:prSet presAssocID="{A10CADD3-5448-4F93-A4AB-B28B1529B20B}" presName="compNode" presStyleCnt="0"/>
      <dgm:spPr/>
    </dgm:pt>
    <dgm:pt modelId="{324740B9-7143-47C7-9F80-CA8CA0F575C1}" type="pres">
      <dgm:prSet presAssocID="{A10CADD3-5448-4F93-A4AB-B28B1529B20B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0F90CE9-B032-4EA4-91E9-93DC1D5AE91C}" type="pres">
      <dgm:prSet presAssocID="{A10CADD3-5448-4F93-A4AB-B28B1529B20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CD0F3FDF-D5E3-4FC1-AB78-D1B5AB6EEEA2}" type="pres">
      <dgm:prSet presAssocID="{A10CADD3-5448-4F93-A4AB-B28B1529B20B}" presName="spaceRect" presStyleCnt="0"/>
      <dgm:spPr/>
    </dgm:pt>
    <dgm:pt modelId="{3EDA1630-5862-4CA7-954F-0986D59EA998}" type="pres">
      <dgm:prSet presAssocID="{A10CADD3-5448-4F93-A4AB-B28B1529B20B}" presName="textRect" presStyleLbl="revTx" presStyleIdx="0" presStyleCnt="4">
        <dgm:presLayoutVars>
          <dgm:chMax val="1"/>
          <dgm:chPref val="1"/>
        </dgm:presLayoutVars>
      </dgm:prSet>
      <dgm:spPr/>
    </dgm:pt>
    <dgm:pt modelId="{D36B7DDE-5AD3-4D70-AAC8-FDA7AB9BA745}" type="pres">
      <dgm:prSet presAssocID="{FB4D9A9D-7FF5-4990-B0EC-8EF2466DFB78}" presName="sibTrans" presStyleCnt="0"/>
      <dgm:spPr/>
    </dgm:pt>
    <dgm:pt modelId="{01701904-D0E7-49C1-8642-00740DEFBE67}" type="pres">
      <dgm:prSet presAssocID="{53D87C9D-87C6-43D6-9382-8A64B4E35718}" presName="compNode" presStyleCnt="0"/>
      <dgm:spPr/>
    </dgm:pt>
    <dgm:pt modelId="{62CE83DA-274F-4026-BCE2-EA0689C7443C}" type="pres">
      <dgm:prSet presAssocID="{53D87C9D-87C6-43D6-9382-8A64B4E35718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47BFC3A-E948-4432-895D-487590C7CBE1}" type="pres">
      <dgm:prSet presAssocID="{53D87C9D-87C6-43D6-9382-8A64B4E3571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ia"/>
        </a:ext>
      </dgm:extLst>
    </dgm:pt>
    <dgm:pt modelId="{BFEC92FD-7BDB-4209-B2A8-3E272643C685}" type="pres">
      <dgm:prSet presAssocID="{53D87C9D-87C6-43D6-9382-8A64B4E35718}" presName="spaceRect" presStyleCnt="0"/>
      <dgm:spPr/>
    </dgm:pt>
    <dgm:pt modelId="{7A191621-3C1E-4800-B749-9B3928761DD7}" type="pres">
      <dgm:prSet presAssocID="{53D87C9D-87C6-43D6-9382-8A64B4E35718}" presName="textRect" presStyleLbl="revTx" presStyleIdx="1" presStyleCnt="4">
        <dgm:presLayoutVars>
          <dgm:chMax val="1"/>
          <dgm:chPref val="1"/>
        </dgm:presLayoutVars>
      </dgm:prSet>
      <dgm:spPr/>
    </dgm:pt>
    <dgm:pt modelId="{F861F3F1-FFB3-4860-8EA4-D20FA8BAB4C0}" type="pres">
      <dgm:prSet presAssocID="{4FCD7434-AE0C-44CB-A51C-6C7C79ACCE25}" presName="sibTrans" presStyleCnt="0"/>
      <dgm:spPr/>
    </dgm:pt>
    <dgm:pt modelId="{12B93A10-9ECF-431A-B5A0-98FEEE438DD1}" type="pres">
      <dgm:prSet presAssocID="{6855FEBF-50B8-421F-B15F-4F57B5E07314}" presName="compNode" presStyleCnt="0"/>
      <dgm:spPr/>
    </dgm:pt>
    <dgm:pt modelId="{853CCAA4-E358-4C7E-9491-7A4CB404F2B1}" type="pres">
      <dgm:prSet presAssocID="{6855FEBF-50B8-421F-B15F-4F57B5E07314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922B23E-79D4-4ED1-8988-8A0CAA44EBE6}" type="pres">
      <dgm:prSet presAssocID="{6855FEBF-50B8-421F-B15F-4F57B5E073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zentować"/>
        </a:ext>
      </dgm:extLst>
    </dgm:pt>
    <dgm:pt modelId="{4F4A9ED8-BE4F-4360-B83F-F98177BF5B09}" type="pres">
      <dgm:prSet presAssocID="{6855FEBF-50B8-421F-B15F-4F57B5E07314}" presName="spaceRect" presStyleCnt="0"/>
      <dgm:spPr/>
    </dgm:pt>
    <dgm:pt modelId="{5DE76F86-C6FD-4B9D-B7B1-4AAA421623A4}" type="pres">
      <dgm:prSet presAssocID="{6855FEBF-50B8-421F-B15F-4F57B5E07314}" presName="textRect" presStyleLbl="revTx" presStyleIdx="2" presStyleCnt="4">
        <dgm:presLayoutVars>
          <dgm:chMax val="1"/>
          <dgm:chPref val="1"/>
        </dgm:presLayoutVars>
      </dgm:prSet>
      <dgm:spPr/>
    </dgm:pt>
    <dgm:pt modelId="{97960DD3-3F60-435A-ABA3-21FC53173172}" type="pres">
      <dgm:prSet presAssocID="{32811D8E-998D-45A7-9B13-BFE65B502432}" presName="sibTrans" presStyleCnt="0"/>
      <dgm:spPr/>
    </dgm:pt>
    <dgm:pt modelId="{1EE502E1-B855-4962-8222-3E00F80F0A9A}" type="pres">
      <dgm:prSet presAssocID="{FE901787-2833-46FD-9C56-D13EF91A02B3}" presName="compNode" presStyleCnt="0"/>
      <dgm:spPr/>
    </dgm:pt>
    <dgm:pt modelId="{95589278-B9AE-4441-BD02-64E4BFBDD458}" type="pres">
      <dgm:prSet presAssocID="{FE901787-2833-46FD-9C56-D13EF91A02B3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F49C26C-47E0-446B-9C6C-1CEE9E333B75}" type="pres">
      <dgm:prSet presAssocID="{FE901787-2833-46FD-9C56-D13EF91A02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A81725E6-B03F-43AC-AC4F-D1C8766AD587}" type="pres">
      <dgm:prSet presAssocID="{FE901787-2833-46FD-9C56-D13EF91A02B3}" presName="spaceRect" presStyleCnt="0"/>
      <dgm:spPr/>
    </dgm:pt>
    <dgm:pt modelId="{7A3E14EA-3AEB-4352-9A49-436DA6FD22ED}" type="pres">
      <dgm:prSet presAssocID="{FE901787-2833-46FD-9C56-D13EF91A02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3603118-F710-47B7-8F31-6BC7C42AFE3D}" srcId="{68CF2D6D-394C-4DFE-805D-C77078219232}" destId="{53D87C9D-87C6-43D6-9382-8A64B4E35718}" srcOrd="1" destOrd="0" parTransId="{71DECE90-082A-469F-8ABE-0FA0F868338B}" sibTransId="{4FCD7434-AE0C-44CB-A51C-6C7C79ACCE25}"/>
    <dgm:cxn modelId="{E01A3321-DC36-44A5-B401-4F68391329FE}" srcId="{68CF2D6D-394C-4DFE-805D-C77078219232}" destId="{FE901787-2833-46FD-9C56-D13EF91A02B3}" srcOrd="3" destOrd="0" parTransId="{C9340855-ACC0-4A07-A2A3-5A1382B520AF}" sibTransId="{198198CB-EC3E-4916-9D63-46E9B40A3265}"/>
    <dgm:cxn modelId="{68047A72-9480-4FEC-A88F-49CA9D6A71B9}" type="presOf" srcId="{6855FEBF-50B8-421F-B15F-4F57B5E07314}" destId="{5DE76F86-C6FD-4B9D-B7B1-4AAA421623A4}" srcOrd="0" destOrd="0" presId="urn:microsoft.com/office/officeart/2018/5/layout/IconLeafLabelList"/>
    <dgm:cxn modelId="{91DB6486-993D-4E7A-9245-BA257D0080AD}" type="presOf" srcId="{A10CADD3-5448-4F93-A4AB-B28B1529B20B}" destId="{3EDA1630-5862-4CA7-954F-0986D59EA998}" srcOrd="0" destOrd="0" presId="urn:microsoft.com/office/officeart/2018/5/layout/IconLeafLabelList"/>
    <dgm:cxn modelId="{711E209D-8502-4CAA-AD5A-F2FB96E3B976}" srcId="{68CF2D6D-394C-4DFE-805D-C77078219232}" destId="{A10CADD3-5448-4F93-A4AB-B28B1529B20B}" srcOrd="0" destOrd="0" parTransId="{66B410EA-E80C-4CAE-BD40-2AAEEA9C2D9D}" sibTransId="{FB4D9A9D-7FF5-4990-B0EC-8EF2466DFB78}"/>
    <dgm:cxn modelId="{E90399D2-FC03-45C1-8C9A-268B421274FB}" type="presOf" srcId="{53D87C9D-87C6-43D6-9382-8A64B4E35718}" destId="{7A191621-3C1E-4800-B749-9B3928761DD7}" srcOrd="0" destOrd="0" presId="urn:microsoft.com/office/officeart/2018/5/layout/IconLeafLabelList"/>
    <dgm:cxn modelId="{16C9A5E5-DB2C-468C-98E9-3D9AE201CB93}" type="presOf" srcId="{68CF2D6D-394C-4DFE-805D-C77078219232}" destId="{F6E512AA-84BC-4817-BA01-163C499D517B}" srcOrd="0" destOrd="0" presId="urn:microsoft.com/office/officeart/2018/5/layout/IconLeafLabelList"/>
    <dgm:cxn modelId="{D42A67FD-8F29-4DFA-A071-A2C8375F3FDA}" type="presOf" srcId="{FE901787-2833-46FD-9C56-D13EF91A02B3}" destId="{7A3E14EA-3AEB-4352-9A49-436DA6FD22ED}" srcOrd="0" destOrd="0" presId="urn:microsoft.com/office/officeart/2018/5/layout/IconLeafLabelList"/>
    <dgm:cxn modelId="{89A9B4FF-2B29-43F9-A22A-7B93D6D5C6E8}" srcId="{68CF2D6D-394C-4DFE-805D-C77078219232}" destId="{6855FEBF-50B8-421F-B15F-4F57B5E07314}" srcOrd="2" destOrd="0" parTransId="{8CE50BA4-1F76-4E4D-9058-EE842ACF22D7}" sibTransId="{32811D8E-998D-45A7-9B13-BFE65B502432}"/>
    <dgm:cxn modelId="{EFD86EA4-5B39-4DD7-BCF8-61CB6B9E3E69}" type="presParOf" srcId="{F6E512AA-84BC-4817-BA01-163C499D517B}" destId="{2DFA5B8F-9E9D-449F-B065-551E06EEBC8F}" srcOrd="0" destOrd="0" presId="urn:microsoft.com/office/officeart/2018/5/layout/IconLeafLabelList"/>
    <dgm:cxn modelId="{4A9DBB39-5BA6-4964-A784-69ED1BA4104F}" type="presParOf" srcId="{2DFA5B8F-9E9D-449F-B065-551E06EEBC8F}" destId="{324740B9-7143-47C7-9F80-CA8CA0F575C1}" srcOrd="0" destOrd="0" presId="urn:microsoft.com/office/officeart/2018/5/layout/IconLeafLabelList"/>
    <dgm:cxn modelId="{2E8E60D3-0190-4808-9618-D9E50A27C5C9}" type="presParOf" srcId="{2DFA5B8F-9E9D-449F-B065-551E06EEBC8F}" destId="{00F90CE9-B032-4EA4-91E9-93DC1D5AE91C}" srcOrd="1" destOrd="0" presId="urn:microsoft.com/office/officeart/2018/5/layout/IconLeafLabelList"/>
    <dgm:cxn modelId="{070956FE-FFF7-427E-8120-DE4EDB33C872}" type="presParOf" srcId="{2DFA5B8F-9E9D-449F-B065-551E06EEBC8F}" destId="{CD0F3FDF-D5E3-4FC1-AB78-D1B5AB6EEEA2}" srcOrd="2" destOrd="0" presId="urn:microsoft.com/office/officeart/2018/5/layout/IconLeafLabelList"/>
    <dgm:cxn modelId="{64BA74C5-9D66-42D8-9DAF-2F323821866A}" type="presParOf" srcId="{2DFA5B8F-9E9D-449F-B065-551E06EEBC8F}" destId="{3EDA1630-5862-4CA7-954F-0986D59EA998}" srcOrd="3" destOrd="0" presId="urn:microsoft.com/office/officeart/2018/5/layout/IconLeafLabelList"/>
    <dgm:cxn modelId="{32AF3AFB-5C7B-457E-A697-B9E31C1E917D}" type="presParOf" srcId="{F6E512AA-84BC-4817-BA01-163C499D517B}" destId="{D36B7DDE-5AD3-4D70-AAC8-FDA7AB9BA745}" srcOrd="1" destOrd="0" presId="urn:microsoft.com/office/officeart/2018/5/layout/IconLeafLabelList"/>
    <dgm:cxn modelId="{2518263E-3316-4239-8E81-24ECA00CDABB}" type="presParOf" srcId="{F6E512AA-84BC-4817-BA01-163C499D517B}" destId="{01701904-D0E7-49C1-8642-00740DEFBE67}" srcOrd="2" destOrd="0" presId="urn:microsoft.com/office/officeart/2018/5/layout/IconLeafLabelList"/>
    <dgm:cxn modelId="{5AEC2E19-FF33-4BC9-A5D5-577E71CA90F7}" type="presParOf" srcId="{01701904-D0E7-49C1-8642-00740DEFBE67}" destId="{62CE83DA-274F-4026-BCE2-EA0689C7443C}" srcOrd="0" destOrd="0" presId="urn:microsoft.com/office/officeart/2018/5/layout/IconLeafLabelList"/>
    <dgm:cxn modelId="{3E0A3BC2-7234-43BD-AAC2-120DEAD351FE}" type="presParOf" srcId="{01701904-D0E7-49C1-8642-00740DEFBE67}" destId="{D47BFC3A-E948-4432-895D-487590C7CBE1}" srcOrd="1" destOrd="0" presId="urn:microsoft.com/office/officeart/2018/5/layout/IconLeafLabelList"/>
    <dgm:cxn modelId="{A1714554-5D12-4971-968F-99D2BB505140}" type="presParOf" srcId="{01701904-D0E7-49C1-8642-00740DEFBE67}" destId="{BFEC92FD-7BDB-4209-B2A8-3E272643C685}" srcOrd="2" destOrd="0" presId="urn:microsoft.com/office/officeart/2018/5/layout/IconLeafLabelList"/>
    <dgm:cxn modelId="{D357EB6E-4D4A-4371-85DB-3F01583D3AAE}" type="presParOf" srcId="{01701904-D0E7-49C1-8642-00740DEFBE67}" destId="{7A191621-3C1E-4800-B749-9B3928761DD7}" srcOrd="3" destOrd="0" presId="urn:microsoft.com/office/officeart/2018/5/layout/IconLeafLabelList"/>
    <dgm:cxn modelId="{DE1AAD59-39E1-4F68-94F5-5A961BA13EBF}" type="presParOf" srcId="{F6E512AA-84BC-4817-BA01-163C499D517B}" destId="{F861F3F1-FFB3-4860-8EA4-D20FA8BAB4C0}" srcOrd="3" destOrd="0" presId="urn:microsoft.com/office/officeart/2018/5/layout/IconLeafLabelList"/>
    <dgm:cxn modelId="{E8E83757-DD5A-4C60-A86B-0D349A83C152}" type="presParOf" srcId="{F6E512AA-84BC-4817-BA01-163C499D517B}" destId="{12B93A10-9ECF-431A-B5A0-98FEEE438DD1}" srcOrd="4" destOrd="0" presId="urn:microsoft.com/office/officeart/2018/5/layout/IconLeafLabelList"/>
    <dgm:cxn modelId="{516F54D5-ED5B-485D-B682-83184CFDF3A8}" type="presParOf" srcId="{12B93A10-9ECF-431A-B5A0-98FEEE438DD1}" destId="{853CCAA4-E358-4C7E-9491-7A4CB404F2B1}" srcOrd="0" destOrd="0" presId="urn:microsoft.com/office/officeart/2018/5/layout/IconLeafLabelList"/>
    <dgm:cxn modelId="{B178A810-4ECB-44FD-95AF-9735BD7C7332}" type="presParOf" srcId="{12B93A10-9ECF-431A-B5A0-98FEEE438DD1}" destId="{9922B23E-79D4-4ED1-8988-8A0CAA44EBE6}" srcOrd="1" destOrd="0" presId="urn:microsoft.com/office/officeart/2018/5/layout/IconLeafLabelList"/>
    <dgm:cxn modelId="{3940466A-739D-4D66-8D5A-A4D7FE35D0C3}" type="presParOf" srcId="{12B93A10-9ECF-431A-B5A0-98FEEE438DD1}" destId="{4F4A9ED8-BE4F-4360-B83F-F98177BF5B09}" srcOrd="2" destOrd="0" presId="urn:microsoft.com/office/officeart/2018/5/layout/IconLeafLabelList"/>
    <dgm:cxn modelId="{D493710D-6250-47A6-A845-8B1C4D900C2D}" type="presParOf" srcId="{12B93A10-9ECF-431A-B5A0-98FEEE438DD1}" destId="{5DE76F86-C6FD-4B9D-B7B1-4AAA421623A4}" srcOrd="3" destOrd="0" presId="urn:microsoft.com/office/officeart/2018/5/layout/IconLeafLabelList"/>
    <dgm:cxn modelId="{210B8657-9B40-438C-85A8-0F5921E9BBBD}" type="presParOf" srcId="{F6E512AA-84BC-4817-BA01-163C499D517B}" destId="{97960DD3-3F60-435A-ABA3-21FC53173172}" srcOrd="5" destOrd="0" presId="urn:microsoft.com/office/officeart/2018/5/layout/IconLeafLabelList"/>
    <dgm:cxn modelId="{6F410F63-2901-4F72-AF24-9FF396BFAEC8}" type="presParOf" srcId="{F6E512AA-84BC-4817-BA01-163C499D517B}" destId="{1EE502E1-B855-4962-8222-3E00F80F0A9A}" srcOrd="6" destOrd="0" presId="urn:microsoft.com/office/officeart/2018/5/layout/IconLeafLabelList"/>
    <dgm:cxn modelId="{0B9DE332-CEA7-4C4C-B20C-A1660A62FA5A}" type="presParOf" srcId="{1EE502E1-B855-4962-8222-3E00F80F0A9A}" destId="{95589278-B9AE-4441-BD02-64E4BFBDD458}" srcOrd="0" destOrd="0" presId="urn:microsoft.com/office/officeart/2018/5/layout/IconLeafLabelList"/>
    <dgm:cxn modelId="{D3C6265D-ACF5-49FA-9544-CB56B6EFB91C}" type="presParOf" srcId="{1EE502E1-B855-4962-8222-3E00F80F0A9A}" destId="{AF49C26C-47E0-446B-9C6C-1CEE9E333B75}" srcOrd="1" destOrd="0" presId="urn:microsoft.com/office/officeart/2018/5/layout/IconLeafLabelList"/>
    <dgm:cxn modelId="{243E13BC-F415-445C-92C7-0B98776EB8A4}" type="presParOf" srcId="{1EE502E1-B855-4962-8222-3E00F80F0A9A}" destId="{A81725E6-B03F-43AC-AC4F-D1C8766AD587}" srcOrd="2" destOrd="0" presId="urn:microsoft.com/office/officeart/2018/5/layout/IconLeafLabelList"/>
    <dgm:cxn modelId="{80929F0A-4C03-477F-AB5B-0D3F2094E44D}" type="presParOf" srcId="{1EE502E1-B855-4962-8222-3E00F80F0A9A}" destId="{7A3E14EA-3AEB-4352-9A49-436DA6FD22E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AD7C9-0B04-4EE4-A236-F341A0A3A65B}">
      <dsp:nvSpPr>
        <dsp:cNvPr id="0" name=""/>
        <dsp:cNvSpPr/>
      </dsp:nvSpPr>
      <dsp:spPr>
        <a:xfrm>
          <a:off x="0" y="1580103"/>
          <a:ext cx="1314449" cy="7886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Nic</a:t>
          </a:r>
          <a:endParaRPr lang="en-US" sz="2000" kern="1200" dirty="0"/>
        </a:p>
      </dsp:txBody>
      <dsp:txXfrm>
        <a:off x="23099" y="1603202"/>
        <a:ext cx="1268251" cy="742472"/>
      </dsp:txXfrm>
    </dsp:sp>
    <dsp:sp modelId="{CCEA6EF8-AA72-467C-8B0A-E639BDA56759}">
      <dsp:nvSpPr>
        <dsp:cNvPr id="0" name=""/>
        <dsp:cNvSpPr/>
      </dsp:nvSpPr>
      <dsp:spPr>
        <a:xfrm>
          <a:off x="1445895" y="1811446"/>
          <a:ext cx="278663" cy="32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45895" y="1876643"/>
        <a:ext cx="195064" cy="195589"/>
      </dsp:txXfrm>
    </dsp:sp>
    <dsp:sp modelId="{3AD6CE72-80D6-464F-BE93-34399B880F22}">
      <dsp:nvSpPr>
        <dsp:cNvPr id="0" name=""/>
        <dsp:cNvSpPr/>
      </dsp:nvSpPr>
      <dsp:spPr>
        <a:xfrm>
          <a:off x="1840230" y="1580103"/>
          <a:ext cx="1314449" cy="7886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Kalendarz papierowy</a:t>
          </a:r>
          <a:endParaRPr lang="en-US" sz="2000" kern="1200" dirty="0"/>
        </a:p>
      </dsp:txBody>
      <dsp:txXfrm>
        <a:off x="1863329" y="1603202"/>
        <a:ext cx="1268251" cy="742472"/>
      </dsp:txXfrm>
    </dsp:sp>
    <dsp:sp modelId="{0CAD44A5-5671-488C-B628-C78BCC5EA125}">
      <dsp:nvSpPr>
        <dsp:cNvPr id="0" name=""/>
        <dsp:cNvSpPr/>
      </dsp:nvSpPr>
      <dsp:spPr>
        <a:xfrm>
          <a:off x="3286125" y="1811446"/>
          <a:ext cx="278663" cy="32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86125" y="1876643"/>
        <a:ext cx="195064" cy="195589"/>
      </dsp:txXfrm>
    </dsp:sp>
    <dsp:sp modelId="{EC33C3A7-3B11-4559-9694-496753E05A62}">
      <dsp:nvSpPr>
        <dsp:cNvPr id="0" name=""/>
        <dsp:cNvSpPr/>
      </dsp:nvSpPr>
      <dsp:spPr>
        <a:xfrm>
          <a:off x="3680460" y="1580103"/>
          <a:ext cx="1314449" cy="7886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Pliki na dysku</a:t>
          </a:r>
          <a:endParaRPr lang="en-US" sz="2000" kern="1200" dirty="0"/>
        </a:p>
      </dsp:txBody>
      <dsp:txXfrm>
        <a:off x="3703559" y="1603202"/>
        <a:ext cx="1268251" cy="742472"/>
      </dsp:txXfrm>
    </dsp:sp>
    <dsp:sp modelId="{8AE64B1B-E2E8-4A8E-8C6C-A6D9EE46056B}">
      <dsp:nvSpPr>
        <dsp:cNvPr id="0" name=""/>
        <dsp:cNvSpPr/>
      </dsp:nvSpPr>
      <dsp:spPr>
        <a:xfrm>
          <a:off x="5126355" y="1811446"/>
          <a:ext cx="278663" cy="32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126355" y="1876643"/>
        <a:ext cx="195064" cy="195589"/>
      </dsp:txXfrm>
    </dsp:sp>
    <dsp:sp modelId="{8BC07DF3-7272-4466-ACA1-8114B0C193A4}">
      <dsp:nvSpPr>
        <dsp:cNvPr id="0" name=""/>
        <dsp:cNvSpPr/>
      </dsp:nvSpPr>
      <dsp:spPr>
        <a:xfrm>
          <a:off x="5520690" y="1580103"/>
          <a:ext cx="1314449" cy="7886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Evernote</a:t>
          </a:r>
          <a:endParaRPr lang="en-US" sz="2000" kern="1200"/>
        </a:p>
      </dsp:txBody>
      <dsp:txXfrm>
        <a:off x="5543789" y="1603202"/>
        <a:ext cx="1268251" cy="742472"/>
      </dsp:txXfrm>
    </dsp:sp>
    <dsp:sp modelId="{A3B91FC0-6606-4D17-B5B1-4B15DB1182C1}">
      <dsp:nvSpPr>
        <dsp:cNvPr id="0" name=""/>
        <dsp:cNvSpPr/>
      </dsp:nvSpPr>
      <dsp:spPr>
        <a:xfrm>
          <a:off x="6966585" y="1811446"/>
          <a:ext cx="278663" cy="32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966585" y="1876643"/>
        <a:ext cx="195064" cy="195589"/>
      </dsp:txXfrm>
    </dsp:sp>
    <dsp:sp modelId="{FBFBD436-65CA-41FA-89EA-88504BC806BD}">
      <dsp:nvSpPr>
        <dsp:cNvPr id="0" name=""/>
        <dsp:cNvSpPr/>
      </dsp:nvSpPr>
      <dsp:spPr>
        <a:xfrm>
          <a:off x="7360920" y="1580103"/>
          <a:ext cx="1314449" cy="7886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OneNote</a:t>
          </a:r>
          <a:endParaRPr lang="en-US" sz="2000" kern="1200"/>
        </a:p>
      </dsp:txBody>
      <dsp:txXfrm>
        <a:off x="7384019" y="1603202"/>
        <a:ext cx="1268251" cy="742472"/>
      </dsp:txXfrm>
    </dsp:sp>
    <dsp:sp modelId="{E9AB3C65-DB9B-418F-8BD5-36E45E37B3BA}">
      <dsp:nvSpPr>
        <dsp:cNvPr id="0" name=""/>
        <dsp:cNvSpPr/>
      </dsp:nvSpPr>
      <dsp:spPr>
        <a:xfrm>
          <a:off x="8806814" y="1811446"/>
          <a:ext cx="278663" cy="32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806814" y="1876643"/>
        <a:ext cx="195064" cy="195589"/>
      </dsp:txXfrm>
    </dsp:sp>
    <dsp:sp modelId="{ECEF41BB-C41B-4E02-AC8A-2CD1DF8FB731}">
      <dsp:nvSpPr>
        <dsp:cNvPr id="0" name=""/>
        <dsp:cNvSpPr/>
      </dsp:nvSpPr>
      <dsp:spPr>
        <a:xfrm>
          <a:off x="9201149" y="1580103"/>
          <a:ext cx="1314449" cy="7886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Notion</a:t>
          </a:r>
          <a:endParaRPr lang="en-US" sz="2000" kern="1200"/>
        </a:p>
      </dsp:txBody>
      <dsp:txXfrm>
        <a:off x="9224248" y="1603202"/>
        <a:ext cx="1268251" cy="742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740B9-7143-47C7-9F80-CA8CA0F575C1}">
      <dsp:nvSpPr>
        <dsp:cNvPr id="0" name=""/>
        <dsp:cNvSpPr/>
      </dsp:nvSpPr>
      <dsp:spPr>
        <a:xfrm>
          <a:off x="973190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90CE9-B032-4EA4-91E9-93DC1D5AE91C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A1630-5862-4CA7-954F-0986D59EA998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Jak pracować z notatkami?</a:t>
          </a:r>
          <a:endParaRPr lang="en-US" sz="1700" kern="1200"/>
        </a:p>
      </dsp:txBody>
      <dsp:txXfrm>
        <a:off x="569079" y="2644614"/>
        <a:ext cx="2072362" cy="720000"/>
      </dsp:txXfrm>
    </dsp:sp>
    <dsp:sp modelId="{62CE83DA-274F-4026-BCE2-EA0689C7443C}">
      <dsp:nvSpPr>
        <dsp:cNvPr id="0" name=""/>
        <dsp:cNvSpPr/>
      </dsp:nvSpPr>
      <dsp:spPr>
        <a:xfrm>
          <a:off x="3408216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BFC3A-E948-4432-895D-487590C7CBE1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91621-3C1E-4800-B749-9B3928761DD7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Jaka struktura?</a:t>
          </a:r>
          <a:endParaRPr lang="en-US" sz="1700" kern="1200"/>
        </a:p>
      </dsp:txBody>
      <dsp:txXfrm>
        <a:off x="3004105" y="2644614"/>
        <a:ext cx="2072362" cy="720000"/>
      </dsp:txXfrm>
    </dsp:sp>
    <dsp:sp modelId="{853CCAA4-E358-4C7E-9491-7A4CB404F2B1}">
      <dsp:nvSpPr>
        <dsp:cNvPr id="0" name=""/>
        <dsp:cNvSpPr/>
      </dsp:nvSpPr>
      <dsp:spPr>
        <a:xfrm>
          <a:off x="5843242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2B23E-79D4-4ED1-8988-8A0CAA44EBE6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76F86-C6FD-4B9D-B7B1-4AAA421623A4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Jak utrzymać porządek?</a:t>
          </a:r>
          <a:endParaRPr lang="en-US" sz="1700" kern="1200"/>
        </a:p>
      </dsp:txBody>
      <dsp:txXfrm>
        <a:off x="5439131" y="2644614"/>
        <a:ext cx="2072362" cy="720000"/>
      </dsp:txXfrm>
    </dsp:sp>
    <dsp:sp modelId="{95589278-B9AE-4441-BD02-64E4BFBDD458}">
      <dsp:nvSpPr>
        <dsp:cNvPr id="0" name=""/>
        <dsp:cNvSpPr/>
      </dsp:nvSpPr>
      <dsp:spPr>
        <a:xfrm>
          <a:off x="8278268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9C26C-47E0-446B-9C6C-1CEE9E333B75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E14EA-3AEB-4352-9A49-436DA6FD22ED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1700" kern="1200"/>
            <a:t>Tagi, kategorie, foldery, notesy, sekcje?</a:t>
          </a:r>
          <a:endParaRPr lang="en-US" sz="1700" kern="1200"/>
        </a:p>
      </dsp:txBody>
      <dsp:txXfrm>
        <a:off x="7874157" y="2644614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FFDE-FA4D-465A-86B2-3A7201D6A1FE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F8186-E336-47BB-9FAB-B379AFA89A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959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197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89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78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30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2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36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25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www.geekowojazer.pl</a:t>
            </a:r>
          </a:p>
        </p:txBody>
      </p:sp>
    </p:spTree>
    <p:extLst>
      <p:ext uri="{BB962C8B-B14F-4D97-AF65-F5344CB8AC3E}">
        <p14:creationId xmlns:p14="http://schemas.microsoft.com/office/powerpoint/2010/main" val="214212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73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51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1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952F3-C859-430D-BEF0-EFADE2D19679}" type="datetimeFigureOut">
              <a:rPr lang="pl-PL" smtClean="0"/>
              <a:t>24.09.2021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1273-DCCF-4900-A591-C18483BE04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12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ED53974B-C1BC-4AAA-9362-F4A01186A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r="-1" b="21037"/>
          <a:stretch/>
        </p:blipFill>
        <p:spPr>
          <a:xfrm>
            <a:off x="2329591" y="643467"/>
            <a:ext cx="7532817" cy="5571065"/>
          </a:xfrm>
          <a:prstGeom prst="rect">
            <a:avLst/>
          </a:prstGeom>
          <a:ln>
            <a:noFill/>
          </a:ln>
        </p:spPr>
      </p:pic>
      <p:sp>
        <p:nvSpPr>
          <p:cNvPr id="3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7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sieć, obiekt na zewnątrz, koszykówka, przewód&#10;&#10;Opis wygenerowany automatycznie">
            <a:extLst>
              <a:ext uri="{FF2B5EF4-FFF2-40B4-BE49-F238E27FC236}">
                <a16:creationId xmlns:a16="http://schemas.microsoft.com/office/drawing/2014/main" id="{973EB7C2-757B-4B4F-9123-CCC1F91B0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r="9089" b="1752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A0804F-47B7-4EC2-BBF8-C643B626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b="1" dirty="0"/>
              <a:t>Anty-przykład</a:t>
            </a:r>
            <a:r>
              <a:rPr lang="pl-PL" sz="4800" dirty="0"/>
              <a:t>:</a:t>
            </a:r>
            <a:br>
              <a:rPr lang="pl-PL" sz="4800" dirty="0"/>
            </a:br>
            <a:r>
              <a:rPr lang="pl-PL" sz="4800" dirty="0"/>
              <a:t>Eustachy</a:t>
            </a:r>
            <a:r>
              <a:rPr lang="en-US" sz="4800" dirty="0"/>
              <a:t>-Brain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16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4C6EE1-A7D9-4E98-A96F-26CBFC59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Second-brain to narzędzia i nawyki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Graphic 5" descr="Narzędzia">
            <a:extLst>
              <a:ext uri="{FF2B5EF4-FFF2-40B4-BE49-F238E27FC236}">
                <a16:creationId xmlns:a16="http://schemas.microsoft.com/office/drawing/2014/main" id="{01B1982F-2433-430F-AE40-01F4EF4B0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0099" y="625683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29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F131512-E308-4139-B113-779AF404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Narzędzia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tekst, parking, zrzut ekranu, kilka&#10;&#10;Opis wygenerowany automatycznie">
            <a:extLst>
              <a:ext uri="{FF2B5EF4-FFF2-40B4-BE49-F238E27FC236}">
                <a16:creationId xmlns:a16="http://schemas.microsoft.com/office/drawing/2014/main" id="{13ABCBD4-6EA0-47CC-AAAB-3AB734CD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0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E7CE54-491D-4301-8689-46A107237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Jak wybrać odpowiednie narzędzie? Jest ich cała masa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3" descr="Kontur proszącej twarzy kontur">
            <a:extLst>
              <a:ext uri="{FF2B5EF4-FFF2-40B4-BE49-F238E27FC236}">
                <a16:creationId xmlns:a16="http://schemas.microsoft.com/office/drawing/2014/main" id="{90EB18B9-D4D8-4A5B-B07A-82613131E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622607-127B-464A-BADA-217B92FE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647"/>
            <a:ext cx="10515600" cy="1325563"/>
          </a:xfrm>
        </p:spPr>
        <p:txBody>
          <a:bodyPr/>
          <a:lstStyle/>
          <a:p>
            <a:r>
              <a:rPr lang="pl-PL" dirty="0"/>
              <a:t>Jakie są moje potrzeby?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5C9E0D0-E9F4-476C-B808-CBC23B3D13FD}"/>
              </a:ext>
            </a:extLst>
          </p:cNvPr>
          <p:cNvSpPr txBox="1"/>
          <p:nvPr/>
        </p:nvSpPr>
        <p:spPr>
          <a:xfrm>
            <a:off x="838200" y="1721673"/>
            <a:ext cx="10291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Działające na wszystkie platformy cyfrowe: desktop, mobile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Bezproblemowa i szybka synchronizacja danych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Offline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Bezpieczeństwo: szyfrowanie, backup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Elastyczna struktura notatek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Możliwość linkowania, </a:t>
            </a:r>
            <a:r>
              <a:rPr lang="pl-PL" dirty="0" err="1"/>
              <a:t>tagi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Dodawanie metadanych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Szablony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Notatki zagnieżdżone (drzewko kategorii)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Łatwość kolaboracji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Pluginy</a:t>
            </a:r>
            <a:r>
              <a:rPr lang="pl-PL" dirty="0"/>
              <a:t> i rozszerzenia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Tanie, a najlepiej darmowe ;)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Możliwość przeglądania kilku plików jednocześnie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Rich</a:t>
            </a:r>
            <a:r>
              <a:rPr lang="pl-PL" dirty="0"/>
              <a:t>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Dodawanie różnych plików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Formatowanie kodu (aby było ładnie)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W pełni </a:t>
            </a:r>
            <a:r>
              <a:rPr lang="pl-PL" dirty="0" err="1"/>
              <a:t>formatowalny</a:t>
            </a:r>
            <a:r>
              <a:rPr lang="pl-PL" dirty="0"/>
              <a:t> tekst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Możliwość wykorzystania </a:t>
            </a:r>
            <a:r>
              <a:rPr lang="pl-PL" dirty="0" err="1"/>
              <a:t>emoji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3248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EA7325-1AE2-4E64-B977-60F85CDC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5400" dirty="0"/>
              <a:t>Rozwój mojego </a:t>
            </a:r>
            <a:r>
              <a:rPr lang="pl-PL" sz="5400" dirty="0" err="1"/>
              <a:t>second</a:t>
            </a:r>
            <a:r>
              <a:rPr lang="pl-PL" sz="5400" dirty="0"/>
              <a:t> </a:t>
            </a:r>
            <a:r>
              <a:rPr lang="pl-PL" sz="5400" dirty="0" err="1"/>
              <a:t>brain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pole tekstowe 4">
            <a:extLst>
              <a:ext uri="{FF2B5EF4-FFF2-40B4-BE49-F238E27FC236}">
                <a16:creationId xmlns:a16="http://schemas.microsoft.com/office/drawing/2014/main" id="{1CF0CB01-0BEF-48EE-B50C-C4E9B6916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61038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C8B2818A-B521-4F0A-A94D-083A9759A89A}"/>
              </a:ext>
            </a:extLst>
          </p:cNvPr>
          <p:cNvSpPr txBox="1"/>
          <p:nvPr/>
        </p:nvSpPr>
        <p:spPr>
          <a:xfrm>
            <a:off x="5388193" y="5074235"/>
            <a:ext cx="14125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Obecnie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4630060-B6A8-418E-919C-CA8EC1198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21" y="5436234"/>
            <a:ext cx="3679698" cy="122656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6AA803-B692-4E8E-BDCC-9AA6C4E68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85" y="5530405"/>
            <a:ext cx="2029724" cy="11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4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4A3C4F3-A815-49FC-85E4-438031B2A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Kalendarz z notesem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0B8329F-2276-4320-87E3-215CBE0C15DD}"/>
              </a:ext>
            </a:extLst>
          </p:cNvPr>
          <p:cNvSpPr txBox="1"/>
          <p:nvPr/>
        </p:nvSpPr>
        <p:spPr>
          <a:xfrm>
            <a:off x="5434149" y="932688"/>
            <a:ext cx="591660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Papier przyjmie wszystko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Trzeba pamiętać, aby go zabrać ze sobą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Linkowanie jest bardzo skomplikowane (numery stron, sekcje, różne notesy)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Wymaga ręcznej pracy, metoda kopiego i pejsta nie działa</a:t>
            </a:r>
          </a:p>
        </p:txBody>
      </p:sp>
    </p:spTree>
    <p:extLst>
      <p:ext uri="{BB962C8B-B14F-4D97-AF65-F5344CB8AC3E}">
        <p14:creationId xmlns:p14="http://schemas.microsoft.com/office/powerpoint/2010/main" val="928370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indows 10 File Explorer Concept by Tae Prasongpongchai on Dribbble">
            <a:extLst>
              <a:ext uri="{FF2B5EF4-FFF2-40B4-BE49-F238E27FC236}">
                <a16:creationId xmlns:a16="http://schemas.microsoft.com/office/drawing/2014/main" id="{E05D9BC8-98CF-4F61-85AB-ED70E89C2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99E67A-060D-49E8-BBC7-82B0E6D0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Pliki na dysku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zrzut ekranu, naczynie&#10;&#10;Opis wygenerowany automatycznie">
            <a:extLst>
              <a:ext uri="{FF2B5EF4-FFF2-40B4-BE49-F238E27FC236}">
                <a16:creationId xmlns:a16="http://schemas.microsoft.com/office/drawing/2014/main" id="{B5E26325-5E49-4887-A099-C0C5A1ABE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1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5F32D0-E640-45BD-9BBB-8809DEA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Evernote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Co nowego w Evernote Web – Evernote Pomoc i Wiedza">
            <a:extLst>
              <a:ext uri="{FF2B5EF4-FFF2-40B4-BE49-F238E27FC236}">
                <a16:creationId xmlns:a16="http://schemas.microsoft.com/office/drawing/2014/main" id="{83EE7979-3A5B-4D28-9D82-30738AEA09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1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AE806B-A7BB-44E5-9A9A-2D0AEE4F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OneNote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A3D399C1-F460-4630-A85E-419429073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56" y="1598955"/>
            <a:ext cx="6408836" cy="3508837"/>
          </a:xfrm>
          <a:prstGeom prst="rect">
            <a:avLst/>
          </a:prstGeom>
        </p:spPr>
      </p:pic>
      <p:sp>
        <p:nvSpPr>
          <p:cNvPr id="7" name="AutoShape 2" descr="Microsoft OneNote, PNG, 512x512px, Microsoft Onenote, Apple Icon Image  Format, Application Software, Brand, Button Download Free">
            <a:extLst>
              <a:ext uri="{FF2B5EF4-FFF2-40B4-BE49-F238E27FC236}">
                <a16:creationId xmlns:a16="http://schemas.microsoft.com/office/drawing/2014/main" id="{A220BAFB-9BA3-43C5-9517-110CAF44D1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70907F-7901-475E-BAA7-0A19880E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Ważne na początek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20B0F6C-BC8A-4848-9E5D-87B871AD2922}"/>
              </a:ext>
            </a:extLst>
          </p:cNvPr>
          <p:cNvSpPr txBox="1"/>
          <p:nvPr/>
        </p:nvSpPr>
        <p:spPr>
          <a:xfrm>
            <a:off x="788671" y="2575037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Chciałbym</a:t>
            </a:r>
            <a:r>
              <a:rPr lang="en-US" dirty="0"/>
              <a:t>, </a:t>
            </a:r>
            <a:r>
              <a:rPr lang="en-US" dirty="0" err="1"/>
              <a:t>abyś</a:t>
            </a:r>
            <a:r>
              <a:rPr lang="en-US" dirty="0"/>
              <a:t> jak </a:t>
            </a:r>
            <a:r>
              <a:rPr lang="en-US" dirty="0" err="1"/>
              <a:t>najwięcej</a:t>
            </a:r>
            <a:r>
              <a:rPr lang="en-US" dirty="0"/>
              <a:t> </a:t>
            </a:r>
            <a:r>
              <a:rPr lang="en-US" dirty="0" err="1"/>
              <a:t>mógł</a:t>
            </a:r>
            <a:r>
              <a:rPr lang="en-US" dirty="0"/>
              <a:t> </a:t>
            </a:r>
            <a:r>
              <a:rPr lang="en-US" dirty="0" err="1"/>
              <a:t>wynieść</a:t>
            </a:r>
            <a:r>
              <a:rPr lang="en-US" dirty="0"/>
              <a:t> z </a:t>
            </a:r>
            <a:r>
              <a:rPr lang="en-US" dirty="0" err="1"/>
              <a:t>webinaru</a:t>
            </a:r>
            <a:r>
              <a:rPr lang="en-US" dirty="0"/>
              <a:t>, </a:t>
            </a:r>
            <a:r>
              <a:rPr lang="en-US" dirty="0" err="1"/>
              <a:t>dlatego</a:t>
            </a:r>
            <a:r>
              <a:rPr lang="en-US" dirty="0"/>
              <a:t> </a:t>
            </a:r>
            <a:r>
              <a:rPr lang="en-US" dirty="0" err="1"/>
              <a:t>proszę</a:t>
            </a:r>
            <a:r>
              <a:rPr lang="en-US" dirty="0"/>
              <a:t> </a:t>
            </a:r>
            <a:r>
              <a:rPr lang="en-US" dirty="0" err="1"/>
              <a:t>abyś</a:t>
            </a:r>
            <a:r>
              <a:rPr lang="en-US" dirty="0"/>
              <a:t>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Wyłącz</a:t>
            </a:r>
            <a:r>
              <a:rPr lang="pl-PL" dirty="0" err="1"/>
              <a:t>ył</a:t>
            </a:r>
            <a:r>
              <a:rPr lang="en-US" dirty="0"/>
              <a:t> </a:t>
            </a:r>
            <a:r>
              <a:rPr lang="en-US" dirty="0" err="1"/>
              <a:t>wszelkie</a:t>
            </a:r>
            <a:r>
              <a:rPr lang="en-US" dirty="0"/>
              <a:t> </a:t>
            </a:r>
            <a:r>
              <a:rPr lang="en-US" dirty="0" err="1"/>
              <a:t>rozpraszacze</a:t>
            </a:r>
            <a:r>
              <a:rPr lang="en-US" dirty="0"/>
              <a:t> jak </a:t>
            </a:r>
            <a:r>
              <a:rPr lang="en-US" dirty="0" err="1"/>
              <a:t>telefon</a:t>
            </a:r>
            <a:r>
              <a:rPr lang="en-US" dirty="0"/>
              <a:t>, </a:t>
            </a:r>
            <a:r>
              <a:rPr lang="en-US" dirty="0" err="1"/>
              <a:t>komunikatory</a:t>
            </a:r>
            <a:endParaRPr lang="en-US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Zadawaj</a:t>
            </a:r>
            <a:r>
              <a:rPr lang="en-US" dirty="0"/>
              <a:t> </a:t>
            </a:r>
            <a:r>
              <a:rPr lang="en-US" dirty="0" err="1"/>
              <a:t>śmiało</a:t>
            </a:r>
            <a:r>
              <a:rPr lang="en-US" dirty="0"/>
              <a:t> </a:t>
            </a:r>
            <a:r>
              <a:rPr lang="en-US" dirty="0" err="1"/>
              <a:t>pytania</a:t>
            </a:r>
            <a:endParaRPr lang="pl-PL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/>
              <a:t>Zwróć mi uwagę jak coś nie działa</a:t>
            </a:r>
            <a:endParaRPr lang="en-US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Brad Pitt Throwing Phone | Meme Generator">
            <a:extLst>
              <a:ext uri="{FF2B5EF4-FFF2-40B4-BE49-F238E27FC236}">
                <a16:creationId xmlns:a16="http://schemas.microsoft.com/office/drawing/2014/main" id="{2EC6487D-796F-4DA0-A68F-59E6A6948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r="16690"/>
          <a:stretch/>
        </p:blipFill>
        <p:spPr bwMode="auto">
          <a:xfrm>
            <a:off x="6012199" y="13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DD8EEF4-0CD8-4150-90B4-5FC60B6998EA}"/>
              </a:ext>
            </a:extLst>
          </p:cNvPr>
          <p:cNvSpPr txBox="1"/>
          <p:nvPr/>
        </p:nvSpPr>
        <p:spPr>
          <a:xfrm>
            <a:off x="788671" y="6369717"/>
            <a:ext cx="276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⏺</a:t>
            </a:r>
            <a:r>
              <a:rPr lang="pl-PL" dirty="0" err="1"/>
              <a:t>Webinar</a:t>
            </a:r>
            <a:r>
              <a:rPr lang="pl-PL" dirty="0"/>
              <a:t> jest nagrywany</a:t>
            </a:r>
          </a:p>
        </p:txBody>
      </p:sp>
    </p:spTree>
    <p:extLst>
      <p:ext uri="{BB962C8B-B14F-4D97-AF65-F5344CB8AC3E}">
        <p14:creationId xmlns:p14="http://schemas.microsoft.com/office/powerpoint/2010/main" val="1695705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0F7C9C-C577-45CA-B44D-E171BB1B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 useBgFill="1">
        <p:nvSpPr>
          <p:cNvPr id="3" name="Rectangle 8">
            <a:extLst>
              <a:ext uri="{FF2B5EF4-FFF2-40B4-BE49-F238E27FC236}">
                <a16:creationId xmlns:a16="http://schemas.microsoft.com/office/drawing/2014/main" id="{72A59505-591D-4944-8B99-680C96E34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Freeform: Shape 10">
            <a:extLst>
              <a:ext uri="{FF2B5EF4-FFF2-40B4-BE49-F238E27FC236}">
                <a16:creationId xmlns:a16="http://schemas.microsoft.com/office/drawing/2014/main" id="{55D0EB01-E692-482B-BDB3-F7A479362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" name="Freeform: Shape 12">
            <a:extLst>
              <a:ext uri="{FF2B5EF4-FFF2-40B4-BE49-F238E27FC236}">
                <a16:creationId xmlns:a16="http://schemas.microsoft.com/office/drawing/2014/main" id="{06ACE46F-1BF5-4462-A28F-593FF4E15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C717F15-B5A5-4264-ADCC-2FB92168899A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dirty="0" err="1"/>
              <a:t>Roam</a:t>
            </a:r>
            <a:endParaRPr lang="pl-PL" sz="4800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37FD610-B2B0-47A4-8C77-C9D055A35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2948135F-5E22-4214-B5E7-3B8EA7EF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5E5F83A-E3F5-4C44-9E63-B20BF5B7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302" y="1820133"/>
            <a:ext cx="6380604" cy="31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05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7E1D2E-1A9C-489C-A654-40A69373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Notion</a:t>
            </a: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4968E5-C71F-49B4-ADC9-C561340F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56" y="1735143"/>
            <a:ext cx="6408836" cy="32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DCD1D4-67C4-429E-87B5-DE497D33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Obsidian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FC2A685-D8C8-4537-97C7-E738ED6DE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56" y="1446746"/>
            <a:ext cx="6408836" cy="38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10D08F-33DA-46D1-814F-9922C730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 co zwracać uwagę?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7F99A75-90FB-4313-AC81-BDC34B426DE3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Szybkie i wygodne tworzenie nowych notatek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Znajdowanie i wykorzystywanie notatek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Linkowanie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Elastyczna struktura, łatwa rozszerzalność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75157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0C3CCBB-1D3D-402F-8C10-91791682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Mamy narzędzie i co dalej?</a:t>
            </a:r>
          </a:p>
        </p:txBody>
      </p:sp>
      <p:graphicFrame>
        <p:nvGraphicFramePr>
          <p:cNvPr id="12" name="pole tekstowe 2">
            <a:extLst>
              <a:ext uri="{FF2B5EF4-FFF2-40B4-BE49-F238E27FC236}">
                <a16:creationId xmlns:a16="http://schemas.microsoft.com/office/drawing/2014/main" id="{EFBA5544-4FCF-4819-B202-BD9CC0EB4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12573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1914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FAD4907-3A21-47D5-975D-978624BC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Hierarchia kontra sieć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71BCAD4-EB91-40EC-9482-26B598992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866453"/>
            <a:ext cx="5614416" cy="31581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B4F9C2-0268-44C5-8009-BD0C830E3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866453"/>
            <a:ext cx="5614416" cy="31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42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B8916A-A3A8-4D0E-94B3-49E9BCB2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#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Tagi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ADD39B8-FD6B-461C-9CAE-DB409E50A8C2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Pozwalają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łączenie</a:t>
            </a:r>
            <a:r>
              <a:rPr lang="en-US" sz="2200" dirty="0"/>
              <a:t> </a:t>
            </a:r>
            <a:r>
              <a:rPr lang="en-US" sz="2200" dirty="0" err="1"/>
              <a:t>notatek</a:t>
            </a:r>
            <a:r>
              <a:rPr lang="en-US" sz="2200" dirty="0"/>
              <a:t> w </a:t>
            </a:r>
            <a:r>
              <a:rPr lang="en-US" sz="2200" dirty="0" err="1"/>
              <a:t>większy</a:t>
            </a:r>
            <a:r>
              <a:rPr lang="en-US" sz="2200" dirty="0"/>
              <a:t> </a:t>
            </a:r>
            <a:r>
              <a:rPr lang="en-US" sz="2200" dirty="0" err="1"/>
              <a:t>kontekst</a:t>
            </a:r>
            <a:r>
              <a:rPr lang="pl-PL" sz="2200" dirty="0"/>
              <a:t> np. #biznes #polska #sztuka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Elastyczny</a:t>
            </a:r>
            <a:r>
              <a:rPr lang="en-US" sz="2200" dirty="0"/>
              <a:t> </a:t>
            </a:r>
            <a:r>
              <a:rPr lang="en-US" sz="2200" dirty="0" err="1"/>
              <a:t>sposób</a:t>
            </a:r>
            <a:r>
              <a:rPr lang="en-US" sz="2200" dirty="0"/>
              <a:t> </a:t>
            </a:r>
            <a:r>
              <a:rPr lang="en-US" sz="2200" dirty="0" err="1"/>
              <a:t>linkowania</a:t>
            </a:r>
            <a:r>
              <a:rPr lang="en-US" sz="2200" dirty="0"/>
              <a:t> (soft </a:t>
            </a:r>
            <a:r>
              <a:rPr lang="en-US" sz="2200" dirty="0" err="1"/>
              <a:t>linki</a:t>
            </a:r>
            <a:r>
              <a:rPr lang="en-US" sz="2200" dirty="0"/>
              <a:t>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Energia</a:t>
            </a:r>
            <a:r>
              <a:rPr lang="en-US" sz="2200" dirty="0"/>
              <a:t> </a:t>
            </a:r>
            <a:r>
              <a:rPr lang="en-US" sz="2200" dirty="0" err="1"/>
              <a:t>włożona</a:t>
            </a:r>
            <a:r>
              <a:rPr lang="en-US" sz="2200" dirty="0"/>
              <a:t> w </a:t>
            </a:r>
            <a:r>
              <a:rPr lang="en-US" sz="2200" dirty="0" err="1"/>
              <a:t>tagowanie</a:t>
            </a:r>
            <a:r>
              <a:rPr lang="en-US" sz="2200" dirty="0"/>
              <a:t> </a:t>
            </a:r>
            <a:r>
              <a:rPr lang="en-US" sz="2200" dirty="0" err="1"/>
              <a:t>każdej</a:t>
            </a:r>
            <a:r>
              <a:rPr lang="en-US" sz="2200" dirty="0"/>
              <a:t> </a:t>
            </a:r>
            <a:r>
              <a:rPr lang="en-US" sz="2200" dirty="0" err="1"/>
              <a:t>notatki</a:t>
            </a:r>
            <a:r>
              <a:rPr lang="en-US" sz="2200" dirty="0"/>
              <a:t> &gt; </a:t>
            </a:r>
            <a:r>
              <a:rPr lang="en-US" sz="2200" dirty="0" err="1"/>
              <a:t>energia</a:t>
            </a:r>
            <a:r>
              <a:rPr lang="en-US" sz="2200" dirty="0"/>
              <a:t> </a:t>
            </a:r>
            <a:r>
              <a:rPr lang="en-US" sz="2200" dirty="0" err="1"/>
              <a:t>poświęcona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szukanie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4047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0C8308B-AA61-44B4-A6A4-260E9E59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Hierarchia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D2E3571-535B-48D4-AAC7-94E3756B212E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Historia organizacji informacji w dużej mierze dotyczy taksonomi – hierarchicznych systemów kategoryzacji informacji w jednym modelu.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Co jeśli dany przedmiot należy do kilku kategorii jednocześnie?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Wiele podejść: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Arystoteles:</a:t>
            </a:r>
          </a:p>
          <a:p>
            <a:pPr marL="12001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Tworzywo (substancja), Ilość, Jakość, Relacja, Miejsce, Czas, Stan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Francis Bacon proponował kategoryzacje na pamięć (historii), rozum (flozofia), wyobraźnia (sztuk piękne)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12001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12001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46329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33D7F51-7EC5-4D97-AC94-EA466CBDB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 – sposób na organizacje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16E9F45-CA63-4525-8450-B2D56BFBB152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pl-PL" sz="2200" b="1" dirty="0"/>
              <a:t>Metoda wymyślona przez Tiago Forte (https://fortelabs.co/)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pl-PL" sz="22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P</a:t>
            </a:r>
            <a:r>
              <a:rPr lang="en-US" sz="3200" dirty="0"/>
              <a:t> – Projects / </a:t>
            </a:r>
            <a:r>
              <a:rPr lang="en-US" sz="3200" dirty="0" err="1"/>
              <a:t>Projekty</a:t>
            </a: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A </a:t>
            </a:r>
            <a:r>
              <a:rPr lang="en-US" sz="3200" dirty="0"/>
              <a:t>– Areas / </a:t>
            </a:r>
            <a:r>
              <a:rPr lang="en-US" sz="3200" dirty="0" err="1"/>
              <a:t>Obszary</a:t>
            </a: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R</a:t>
            </a:r>
            <a:r>
              <a:rPr lang="en-US" sz="3200" dirty="0"/>
              <a:t> - Resources / </a:t>
            </a:r>
            <a:r>
              <a:rPr lang="en-US" sz="3200" dirty="0" err="1"/>
              <a:t>Zasoby</a:t>
            </a: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A</a:t>
            </a:r>
            <a:r>
              <a:rPr lang="en-US" sz="3200" dirty="0"/>
              <a:t> – Archives / </a:t>
            </a:r>
            <a:r>
              <a:rPr lang="en-US" sz="3200" dirty="0" err="1"/>
              <a:t>Archiwa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0126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FDF267-AAC7-4A3F-9180-3C493CFB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Projekty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46A0DF6-86D9-4565-B94A-731EC6D6DAF5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Przykłady</a:t>
            </a:r>
            <a:r>
              <a:rPr lang="en-US" sz="2800" dirty="0"/>
              <a:t>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Impreza </a:t>
            </a:r>
            <a:r>
              <a:rPr lang="en-US" sz="2800" dirty="0" err="1"/>
              <a:t>urodzinowa</a:t>
            </a:r>
            <a:endParaRPr lang="en-US" sz="28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Przeprowadzenie</a:t>
            </a:r>
            <a:r>
              <a:rPr lang="en-US" sz="2800" dirty="0"/>
              <a:t> </a:t>
            </a:r>
            <a:r>
              <a:rPr lang="en-US" sz="2800" dirty="0" err="1"/>
              <a:t>webinaru</a:t>
            </a:r>
            <a:endParaRPr lang="en-US" sz="28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Wycieczka</a:t>
            </a:r>
            <a:r>
              <a:rPr lang="en-US" sz="2800" dirty="0"/>
              <a:t> do </a:t>
            </a:r>
            <a:r>
              <a:rPr lang="en-US" sz="2800" dirty="0" err="1"/>
              <a:t>Radomia</a:t>
            </a:r>
            <a:endParaRPr lang="en-US" sz="28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CA65B88-5E63-42B0-B06F-597EA1B0EFF8}"/>
              </a:ext>
            </a:extLst>
          </p:cNvPr>
          <p:cNvSpPr txBox="1"/>
          <p:nvPr/>
        </p:nvSpPr>
        <p:spPr>
          <a:xfrm>
            <a:off x="6164535" y="1924411"/>
            <a:ext cx="5302301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2800" dirty="0"/>
              <a:t>Co umieszczać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Wskazówki, notatki, dokumenty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Plany, harmonogramy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Informacje wyjściowe np. dokumenty</a:t>
            </a:r>
            <a:br>
              <a:rPr lang="pl-PL" sz="2800" dirty="0"/>
            </a:br>
            <a:r>
              <a:rPr lang="pl-PL" sz="2800" dirty="0"/>
              <a:t>, nagranie </a:t>
            </a:r>
            <a:r>
              <a:rPr lang="pl-PL" sz="2800" dirty="0" err="1"/>
              <a:t>webinaru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79388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4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ytuł 5">
            <a:extLst>
              <a:ext uri="{FF2B5EF4-FFF2-40B4-BE49-F238E27FC236}">
                <a16:creationId xmlns:a16="http://schemas.microsoft.com/office/drawing/2014/main" id="{B24E119A-AC62-4F3F-9B1A-1BAB3F9A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Kim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jestem</a:t>
            </a:r>
            <a:r>
              <a:rPr lang="pl-P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30970D5-3C1E-4CC9-BA30-D0A0D18C4B59}"/>
              </a:ext>
            </a:extLst>
          </p:cNvPr>
          <p:cNvSpPr txBox="1"/>
          <p:nvPr/>
        </p:nvSpPr>
        <p:spPr>
          <a:xfrm>
            <a:off x="8940614" y="2469010"/>
            <a:ext cx="224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Geek i podróżnik</a:t>
            </a:r>
          </a:p>
        </p:txBody>
      </p:sp>
      <p:pic>
        <p:nvPicPr>
          <p:cNvPr id="1026" name="Picture 2" descr="Engineer">
            <a:extLst>
              <a:ext uri="{FF2B5EF4-FFF2-40B4-BE49-F238E27FC236}">
                <a16:creationId xmlns:a16="http://schemas.microsoft.com/office/drawing/2014/main" id="{29D070B0-612C-4174-8872-5E1496643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52" y="3590931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ECA4B07-F482-46E7-AC90-F314474441D9}"/>
              </a:ext>
            </a:extLst>
          </p:cNvPr>
          <p:cNvSpPr txBox="1"/>
          <p:nvPr/>
        </p:nvSpPr>
        <p:spPr>
          <a:xfrm>
            <a:off x="8940614" y="3601425"/>
            <a:ext cx="235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Programista -  </a:t>
            </a:r>
            <a:br>
              <a:rPr lang="pl-PL" sz="2800" dirty="0"/>
            </a:br>
            <a:r>
              <a:rPr lang="pl-PL" sz="2800" dirty="0"/>
              <a:t>11 lat na rynku</a:t>
            </a:r>
          </a:p>
        </p:txBody>
      </p:sp>
      <p:pic>
        <p:nvPicPr>
          <p:cNvPr id="1028" name="Picture 4" descr="Rol game free icon">
            <a:extLst>
              <a:ext uri="{FF2B5EF4-FFF2-40B4-BE49-F238E27FC236}">
                <a16:creationId xmlns:a16="http://schemas.microsoft.com/office/drawing/2014/main" id="{3BF34825-0BE5-4EB0-ADAA-877E8FB68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23" y="2060520"/>
            <a:ext cx="1277554" cy="127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hine learning free icon">
            <a:extLst>
              <a:ext uri="{FF2B5EF4-FFF2-40B4-BE49-F238E27FC236}">
                <a16:creationId xmlns:a16="http://schemas.microsoft.com/office/drawing/2014/main" id="{2B51E68C-DC6E-4E91-9366-E581837A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97" y="4905877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622C314-C4CF-4C03-B60F-3C28021D26CD}"/>
              </a:ext>
            </a:extLst>
          </p:cNvPr>
          <p:cNvSpPr txBox="1"/>
          <p:nvPr/>
        </p:nvSpPr>
        <p:spPr>
          <a:xfrm>
            <a:off x="8940614" y="5183546"/>
            <a:ext cx="2503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Optymalizator i </a:t>
            </a:r>
            <a:r>
              <a:rPr lang="pl-PL" sz="2800" dirty="0" err="1"/>
              <a:t>rozkminiacz</a:t>
            </a:r>
            <a:endParaRPr lang="pl-PL" sz="2800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E3850DB-554E-4AA5-A67F-57767A32E106}"/>
              </a:ext>
            </a:extLst>
          </p:cNvPr>
          <p:cNvSpPr/>
          <p:nvPr/>
        </p:nvSpPr>
        <p:spPr>
          <a:xfrm>
            <a:off x="7293178" y="277090"/>
            <a:ext cx="3023832" cy="1609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5400" dirty="0">
                <a:latin typeface="Helvetica" panose="020B0604020202020204" pitchFamily="34" charset="0"/>
                <a:cs typeface="Helvetica" panose="020B0604020202020204" pitchFamily="34" charset="0"/>
              </a:rPr>
              <a:t>Michał </a:t>
            </a:r>
            <a:br>
              <a:rPr lang="pl-PL" sz="5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5400" dirty="0">
                <a:latin typeface="Helvetica" panose="020B0604020202020204" pitchFamily="34" charset="0"/>
                <a:cs typeface="Helvetica" panose="020B0604020202020204" pitchFamily="34" charset="0"/>
              </a:rPr>
              <a:t>Mazur</a:t>
            </a:r>
          </a:p>
        </p:txBody>
      </p:sp>
    </p:spTree>
    <p:extLst>
      <p:ext uri="{BB962C8B-B14F-4D97-AF65-F5344CB8AC3E}">
        <p14:creationId xmlns:p14="http://schemas.microsoft.com/office/powerpoint/2010/main" val="47654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D99BB6-A0C2-40ED-A91C-EDA60763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Areas / Obszary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2D4DA30-4C5F-4C4A-ADAC-B8F94B522CA2}"/>
              </a:ext>
            </a:extLst>
          </p:cNvPr>
          <p:cNvSpPr txBox="1"/>
          <p:nvPr/>
        </p:nvSpPr>
        <p:spPr>
          <a:xfrm>
            <a:off x="424962" y="2971165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/>
              <a:t>Przykłady</a:t>
            </a:r>
            <a:r>
              <a:rPr lang="en-US" sz="2200" dirty="0"/>
              <a:t>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Relacje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Zdrowie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Dom / </a:t>
            </a:r>
            <a:r>
              <a:rPr lang="en-US" sz="2200" dirty="0" err="1"/>
              <a:t>mieszkanie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Sport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Finanse</a:t>
            </a:r>
            <a:endParaRPr lang="pl-PL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dirty="0"/>
              <a:t>Bank pomysłów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A33FCD8-9653-4F3C-90BB-AA54364CE6C6}"/>
              </a:ext>
            </a:extLst>
          </p:cNvPr>
          <p:cNvSpPr txBox="1"/>
          <p:nvPr/>
        </p:nvSpPr>
        <p:spPr>
          <a:xfrm>
            <a:off x="356087" y="1987060"/>
            <a:ext cx="908761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b="0" i="0" dirty="0">
                <a:solidFill>
                  <a:srgbClr val="121212"/>
                </a:solidFill>
                <a:effectLst/>
              </a:rPr>
              <a:t>Obszarem nazywamy sfery naszego życia, za które jesteśmy odpowiedzialni.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21212"/>
                </a:solidFill>
              </a:rPr>
              <a:t>Nie mają daty ukończenia, ostatecznego celu -&gt; trwają ciągle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1563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CBA6AE-D42D-4020-BC22-775F56CD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Resources / Zasoby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40867B9-AF6B-4573-B4CC-175B485FD7F3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Miejsce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tematy</a:t>
            </a:r>
            <a:r>
              <a:rPr lang="en-US" sz="2200" dirty="0"/>
              <a:t>, </a:t>
            </a:r>
            <a:r>
              <a:rPr lang="en-US" sz="2200" dirty="0" err="1"/>
              <a:t>informacje</a:t>
            </a:r>
            <a:r>
              <a:rPr lang="en-US" sz="2200" dirty="0"/>
              <a:t>, </a:t>
            </a:r>
            <a:r>
              <a:rPr lang="en-US" sz="2200" dirty="0" err="1"/>
              <a:t>zagadnienia</a:t>
            </a:r>
            <a:r>
              <a:rPr lang="en-US" sz="2200" dirty="0"/>
              <a:t> </a:t>
            </a:r>
            <a:r>
              <a:rPr lang="en-US" sz="2200" dirty="0" err="1"/>
              <a:t>które</a:t>
            </a:r>
            <a:r>
              <a:rPr lang="en-US" sz="2200" dirty="0"/>
              <a:t> </a:t>
            </a:r>
            <a:r>
              <a:rPr lang="en-US" sz="2200" dirty="0" err="1"/>
              <a:t>nas</a:t>
            </a:r>
            <a:r>
              <a:rPr lang="en-US" sz="2200" dirty="0"/>
              <a:t> </a:t>
            </a:r>
            <a:r>
              <a:rPr lang="en-US" sz="2200" dirty="0" err="1"/>
              <a:t>interesują</a:t>
            </a:r>
            <a:r>
              <a:rPr lang="en-US" sz="2200" dirty="0"/>
              <a:t>. </a:t>
            </a:r>
            <a:br>
              <a:rPr lang="en-US" sz="2200" dirty="0"/>
            </a:br>
            <a:r>
              <a:rPr lang="en-US" sz="2200" dirty="0" err="1"/>
              <a:t>Tutaj</a:t>
            </a:r>
            <a:r>
              <a:rPr lang="en-US" sz="2200" dirty="0"/>
              <a:t> </a:t>
            </a:r>
            <a:r>
              <a:rPr lang="en-US" sz="2200" dirty="0" err="1"/>
              <a:t>zamieszczamy</a:t>
            </a:r>
            <a:r>
              <a:rPr lang="en-US" sz="2200" dirty="0"/>
              <a:t> </a:t>
            </a:r>
            <a:r>
              <a:rPr lang="en-US" sz="2200" dirty="0" err="1"/>
              <a:t>serce</a:t>
            </a:r>
            <a:r>
              <a:rPr lang="en-US" sz="2200" dirty="0"/>
              <a:t> </a:t>
            </a:r>
            <a:r>
              <a:rPr lang="en-US" sz="2200" dirty="0" err="1"/>
              <a:t>naszego</a:t>
            </a:r>
            <a:r>
              <a:rPr lang="en-US" sz="2200" dirty="0"/>
              <a:t> </a:t>
            </a:r>
            <a:r>
              <a:rPr lang="en-US" sz="2200" dirty="0" err="1"/>
              <a:t>wiedzowego</a:t>
            </a:r>
            <a:r>
              <a:rPr lang="en-US" sz="2200" dirty="0"/>
              <a:t> second-brain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CE8146B-15CD-4A5F-9148-E4B93C531ECB}"/>
              </a:ext>
            </a:extLst>
          </p:cNvPr>
          <p:cNvSpPr txBox="1"/>
          <p:nvPr/>
        </p:nvSpPr>
        <p:spPr>
          <a:xfrm>
            <a:off x="838200" y="3198233"/>
            <a:ext cx="623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Przykłady: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Baza notatek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Książki do przeczytania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Notatki ze szkoleń, kursów</a:t>
            </a:r>
          </a:p>
        </p:txBody>
      </p:sp>
    </p:spTree>
    <p:extLst>
      <p:ext uri="{BB962C8B-B14F-4D97-AF65-F5344CB8AC3E}">
        <p14:creationId xmlns:p14="http://schemas.microsoft.com/office/powerpoint/2010/main" val="3405933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3097B0-E373-4728-B914-5ECE5D71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Archives / Archiwa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75B649A-BEFB-44AA-B58B-AC8D93658751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Miejsce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zakończone</a:t>
            </a:r>
            <a:r>
              <a:rPr lang="en-US" sz="2200" dirty="0"/>
              <a:t> </a:t>
            </a:r>
            <a:r>
              <a:rPr lang="en-US" sz="2200" dirty="0" err="1"/>
              <a:t>czy</a:t>
            </a:r>
            <a:r>
              <a:rPr lang="en-US" sz="2200" dirty="0"/>
              <a:t> </a:t>
            </a:r>
            <a:r>
              <a:rPr lang="en-US" sz="2200" dirty="0" err="1"/>
              <a:t>nieaktywne</a:t>
            </a:r>
            <a:r>
              <a:rPr lang="en-US" sz="2200" dirty="0"/>
              <a:t> </a:t>
            </a:r>
            <a:r>
              <a:rPr lang="en-US" sz="2200" dirty="0" err="1"/>
              <a:t>projekty</a:t>
            </a:r>
            <a:r>
              <a:rPr lang="en-US" sz="2200" dirty="0"/>
              <a:t>, </a:t>
            </a:r>
            <a:r>
              <a:rPr lang="en-US" sz="2200" dirty="0" err="1"/>
              <a:t>obszary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Nie</a:t>
            </a:r>
            <a:r>
              <a:rPr lang="en-US" sz="2200" dirty="0"/>
              <a:t> jest </a:t>
            </a:r>
            <a:r>
              <a:rPr lang="en-US" sz="2200" dirty="0" err="1"/>
              <a:t>śmietnikiem</a:t>
            </a:r>
            <a:r>
              <a:rPr lang="en-US" sz="2200" dirty="0"/>
              <a:t>.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To </a:t>
            </a:r>
            <a:r>
              <a:rPr lang="en-US" sz="2200" dirty="0" err="1"/>
              <a:t>rodzaj</a:t>
            </a:r>
            <a:r>
              <a:rPr lang="en-US" sz="2200" dirty="0"/>
              <a:t> </a:t>
            </a:r>
            <a:r>
              <a:rPr lang="en-US" sz="2200" dirty="0" err="1"/>
              <a:t>składziku</a:t>
            </a:r>
            <a:r>
              <a:rPr lang="en-US" sz="2200" dirty="0"/>
              <a:t> </a:t>
            </a:r>
            <a:r>
              <a:rPr lang="en-US" sz="2200" dirty="0" err="1"/>
              <a:t>informacji</a:t>
            </a:r>
            <a:r>
              <a:rPr lang="en-US" sz="2200" dirty="0"/>
              <a:t>, z </a:t>
            </a:r>
            <a:r>
              <a:rPr lang="en-US" sz="2200" dirty="0" err="1"/>
              <a:t>którego</a:t>
            </a:r>
            <a:r>
              <a:rPr lang="en-US" sz="2200" dirty="0"/>
              <a:t> </a:t>
            </a:r>
            <a:r>
              <a:rPr lang="en-US" sz="2200" dirty="0" err="1"/>
              <a:t>możemy</a:t>
            </a:r>
            <a:r>
              <a:rPr lang="en-US" sz="2200" dirty="0"/>
              <a:t> </a:t>
            </a:r>
            <a:r>
              <a:rPr lang="en-US" sz="2200" dirty="0" err="1"/>
              <a:t>skorzystać</a:t>
            </a:r>
            <a:r>
              <a:rPr lang="en-US" sz="2200" dirty="0"/>
              <a:t>  w </a:t>
            </a:r>
            <a:r>
              <a:rPr lang="en-US" sz="2200" dirty="0" err="1"/>
              <a:t>przyszłości</a:t>
            </a:r>
            <a:endParaRPr lang="en-US" sz="22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52188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6847E0-8A00-4483-9657-A02A232F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Korzyści z stosowania P.A.R.A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ole tekstowe 2">
            <a:extLst>
              <a:ext uri="{FF2B5EF4-FFF2-40B4-BE49-F238E27FC236}">
                <a16:creationId xmlns:a16="http://schemas.microsoft.com/office/drawing/2014/main" id="{4577945B-5147-42F2-B1FF-D3FBDAFFD01B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Prosty</a:t>
            </a:r>
            <a:r>
              <a:rPr lang="en-US" sz="2200" dirty="0"/>
              <a:t> w </a:t>
            </a:r>
            <a:r>
              <a:rPr lang="en-US" sz="2200" dirty="0" err="1"/>
              <a:t>budowie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utrzymaniu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Informacje</a:t>
            </a:r>
            <a:r>
              <a:rPr lang="en-US" sz="2200" dirty="0"/>
              <a:t> </a:t>
            </a:r>
            <a:r>
              <a:rPr lang="en-US" sz="2200" dirty="0" err="1"/>
              <a:t>są</a:t>
            </a:r>
            <a:r>
              <a:rPr lang="en-US" sz="2200" dirty="0"/>
              <a:t> </a:t>
            </a:r>
            <a:r>
              <a:rPr lang="en-US" sz="2200" dirty="0" err="1"/>
              <a:t>zorganizowane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uporządkowane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Można</a:t>
            </a:r>
            <a:r>
              <a:rPr lang="en-US" sz="2200" dirty="0"/>
              <a:t> </a:t>
            </a:r>
            <a:r>
              <a:rPr lang="en-US" sz="2200" dirty="0" err="1"/>
              <a:t>zaimplementować</a:t>
            </a:r>
            <a:r>
              <a:rPr lang="en-US" sz="2200" dirty="0"/>
              <a:t> </a:t>
            </a:r>
            <a:r>
              <a:rPr lang="en-US" sz="2200" dirty="0" err="1"/>
              <a:t>przy</a:t>
            </a:r>
            <a:r>
              <a:rPr lang="en-US" sz="2200" dirty="0"/>
              <a:t> </a:t>
            </a:r>
            <a:r>
              <a:rPr lang="en-US" sz="2200" dirty="0" err="1"/>
              <a:t>użyciu</a:t>
            </a:r>
            <a:r>
              <a:rPr lang="en-US" sz="2200" dirty="0"/>
              <a:t> </a:t>
            </a:r>
            <a:r>
              <a:rPr lang="en-US" sz="2200" dirty="0" err="1"/>
              <a:t>wielu</a:t>
            </a:r>
            <a:r>
              <a:rPr lang="en-US" sz="2200" dirty="0"/>
              <a:t> </a:t>
            </a:r>
            <a:r>
              <a:rPr lang="en-US" sz="2200" dirty="0" err="1"/>
              <a:t>różnych</a:t>
            </a:r>
            <a:r>
              <a:rPr lang="en-US" sz="2200" dirty="0"/>
              <a:t> </a:t>
            </a:r>
            <a:r>
              <a:rPr lang="en-US" sz="2200" dirty="0" err="1"/>
              <a:t>narzędzi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Usprawnia</a:t>
            </a:r>
            <a:r>
              <a:rPr lang="en-US" sz="2200" dirty="0"/>
              <a:t> </a:t>
            </a:r>
            <a:r>
              <a:rPr lang="en-US" sz="2200" dirty="0" err="1"/>
              <a:t>pracę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3" name="Graphic 6" descr="Thumbs Up Sign">
            <a:extLst>
              <a:ext uri="{FF2B5EF4-FFF2-40B4-BE49-F238E27FC236}">
                <a16:creationId xmlns:a16="http://schemas.microsoft.com/office/drawing/2014/main" id="{557B6892-0DFD-47D5-ADFA-AC3B30C5B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2378" y="1254008"/>
            <a:ext cx="749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99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92546F-C5CC-4840-A427-93C5A1FD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 co robić notatki?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A23A20-E5C1-481D-BAF5-89E6E12EFB68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Uczymy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tego</a:t>
            </a:r>
            <a:r>
              <a:rPr lang="en-US" sz="2200" dirty="0"/>
              <a:t> co </a:t>
            </a:r>
            <a:r>
              <a:rPr lang="en-US" sz="2200" dirty="0" err="1"/>
              <a:t>przepisujemy</a:t>
            </a:r>
            <a:r>
              <a:rPr lang="en-US" sz="2200" dirty="0"/>
              <a:t>. </a:t>
            </a:r>
            <a:r>
              <a:rPr lang="en-US" sz="2200" dirty="0" err="1"/>
              <a:t>Nie</a:t>
            </a:r>
            <a:r>
              <a:rPr lang="en-US" sz="2200" dirty="0"/>
              <a:t> </a:t>
            </a:r>
            <a:r>
              <a:rPr lang="en-US" sz="2200" dirty="0" err="1"/>
              <a:t>wystarczy</a:t>
            </a:r>
            <a:r>
              <a:rPr lang="en-US" sz="2200" dirty="0"/>
              <a:t> </a:t>
            </a:r>
            <a:r>
              <a:rPr lang="en-US" sz="2200" dirty="0" err="1"/>
              <a:t>zakreślać</a:t>
            </a:r>
            <a:r>
              <a:rPr lang="en-US" sz="2200" dirty="0"/>
              <a:t>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Nasz</a:t>
            </a:r>
            <a:r>
              <a:rPr lang="en-US" sz="2200" dirty="0"/>
              <a:t> </a:t>
            </a:r>
            <a:r>
              <a:rPr lang="en-US" sz="2200" dirty="0" err="1"/>
              <a:t>mózg</a:t>
            </a:r>
            <a:r>
              <a:rPr lang="en-US" sz="2200" dirty="0"/>
              <a:t> </a:t>
            </a:r>
            <a:r>
              <a:rPr lang="en-US" sz="2200" dirty="0" err="1"/>
              <a:t>szybko</a:t>
            </a:r>
            <a:r>
              <a:rPr lang="en-US" sz="2200" dirty="0"/>
              <a:t> </a:t>
            </a:r>
            <a:r>
              <a:rPr lang="en-US" sz="2200" dirty="0" err="1"/>
              <a:t>zapomina</a:t>
            </a:r>
            <a:r>
              <a:rPr lang="en-US" sz="2200" dirty="0"/>
              <a:t> to </a:t>
            </a:r>
            <a:r>
              <a:rPr lang="en-US" sz="2200" dirty="0" err="1"/>
              <a:t>czego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nauczył</a:t>
            </a:r>
            <a:r>
              <a:rPr lang="en-US" sz="2200" dirty="0"/>
              <a:t>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Jesteśmy</a:t>
            </a:r>
            <a:r>
              <a:rPr lang="en-US" sz="2200" dirty="0"/>
              <a:t> </a:t>
            </a:r>
            <a:r>
              <a:rPr lang="en-US" sz="2200" dirty="0" err="1"/>
              <a:t>szybko</a:t>
            </a:r>
            <a:r>
              <a:rPr lang="en-US" sz="2200" dirty="0"/>
              <a:t> </a:t>
            </a:r>
            <a:r>
              <a:rPr lang="en-US" sz="2200" dirty="0" err="1"/>
              <a:t>znaleźć</a:t>
            </a:r>
            <a:r>
              <a:rPr lang="en-US" sz="2200" dirty="0"/>
              <a:t> </a:t>
            </a:r>
            <a:r>
              <a:rPr lang="en-US" sz="2200" dirty="0" err="1"/>
              <a:t>intersującą</a:t>
            </a:r>
            <a:r>
              <a:rPr lang="en-US" sz="2200" dirty="0"/>
              <a:t> </a:t>
            </a:r>
            <a:r>
              <a:rPr lang="en-US" sz="2200" dirty="0" err="1"/>
              <a:t>nas</a:t>
            </a:r>
            <a:r>
              <a:rPr lang="en-US" sz="2200" dirty="0"/>
              <a:t> </a:t>
            </a:r>
            <a:r>
              <a:rPr lang="en-US" sz="2200" dirty="0" err="1"/>
              <a:t>informacje</a:t>
            </a:r>
            <a:r>
              <a:rPr lang="en-US" sz="2200" dirty="0"/>
              <a:t>. </a:t>
            </a:r>
            <a:r>
              <a:rPr lang="en-US" sz="2200" dirty="0" err="1"/>
              <a:t>Krytycznie</a:t>
            </a:r>
            <a:r>
              <a:rPr lang="en-US" sz="2200" dirty="0"/>
              <a:t> </a:t>
            </a:r>
            <a:r>
              <a:rPr lang="en-US" sz="2200" dirty="0" err="1"/>
              <a:t>ważne</a:t>
            </a:r>
            <a:r>
              <a:rPr lang="en-US" sz="2200" dirty="0"/>
              <a:t> w </a:t>
            </a:r>
            <a:r>
              <a:rPr lang="en-US" sz="2200" dirty="0" err="1"/>
              <a:t>przypadku</a:t>
            </a:r>
            <a:r>
              <a:rPr lang="en-US" sz="2200" dirty="0"/>
              <a:t> </a:t>
            </a:r>
            <a:r>
              <a:rPr lang="en-US" sz="2200" dirty="0" err="1"/>
              <a:t>pisania</a:t>
            </a:r>
            <a:r>
              <a:rPr lang="en-US" sz="2200" dirty="0"/>
              <a:t> </a:t>
            </a:r>
            <a:r>
              <a:rPr lang="en-US" sz="2200" dirty="0" err="1"/>
              <a:t>prac</a:t>
            </a:r>
            <a:r>
              <a:rPr lang="en-US" sz="2200" dirty="0"/>
              <a:t> </a:t>
            </a:r>
            <a:r>
              <a:rPr lang="en-US" sz="2200" dirty="0" err="1"/>
              <a:t>naukowych</a:t>
            </a:r>
            <a:endParaRPr lang="en-US" sz="22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Robienie</a:t>
            </a:r>
            <a:r>
              <a:rPr lang="en-US" sz="2200" dirty="0"/>
              <a:t> </a:t>
            </a:r>
            <a:r>
              <a:rPr lang="en-US" sz="2200" dirty="0" err="1"/>
              <a:t>notatek</a:t>
            </a:r>
            <a:r>
              <a:rPr lang="en-US" sz="2200" dirty="0"/>
              <a:t> to </a:t>
            </a:r>
            <a:r>
              <a:rPr lang="en-US" sz="2200" dirty="0" err="1"/>
              <a:t>nie</a:t>
            </a:r>
            <a:r>
              <a:rPr lang="en-US" sz="2200" dirty="0"/>
              <a:t> </a:t>
            </a:r>
            <a:r>
              <a:rPr lang="en-US" sz="2200" dirty="0" err="1"/>
              <a:t>uczenie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. </a:t>
            </a:r>
            <a:r>
              <a:rPr lang="en-US" sz="2200" dirty="0" err="1"/>
              <a:t>Praca</a:t>
            </a:r>
            <a:r>
              <a:rPr lang="en-US" sz="2200" dirty="0"/>
              <a:t> </a:t>
            </a:r>
            <a:r>
              <a:rPr lang="en-US" sz="2200" dirty="0" err="1"/>
              <a:t>włożona</a:t>
            </a:r>
            <a:r>
              <a:rPr lang="en-US" sz="2200" dirty="0"/>
              <a:t> w </a:t>
            </a:r>
            <a:r>
              <a:rPr lang="en-US" sz="2200" dirty="0" err="1"/>
              <a:t>robienie</a:t>
            </a:r>
            <a:r>
              <a:rPr lang="en-US" sz="2200" dirty="0"/>
              <a:t> </a:t>
            </a:r>
            <a:r>
              <a:rPr lang="en-US" sz="2200" dirty="0" err="1"/>
              <a:t>notatek</a:t>
            </a:r>
            <a:r>
              <a:rPr lang="en-US" sz="2200" dirty="0"/>
              <a:t> </a:t>
            </a:r>
            <a:r>
              <a:rPr lang="en-US" sz="2200" dirty="0" err="1"/>
              <a:t>może</a:t>
            </a:r>
            <a:r>
              <a:rPr lang="en-US" sz="2200" dirty="0"/>
              <a:t> </a:t>
            </a:r>
            <a:r>
              <a:rPr lang="en-US" sz="2200" dirty="0" err="1"/>
              <a:t>być</a:t>
            </a:r>
            <a:r>
              <a:rPr lang="en-US" sz="2200" dirty="0"/>
              <a:t> </a:t>
            </a:r>
            <a:r>
              <a:rPr lang="en-US" sz="2200" dirty="0" err="1"/>
              <a:t>wymówką</a:t>
            </a:r>
            <a:r>
              <a:rPr lang="en-US" sz="2200" dirty="0"/>
              <a:t> do </a:t>
            </a:r>
            <a:r>
              <a:rPr lang="en-US" sz="2200" dirty="0" err="1"/>
              <a:t>właściwego</a:t>
            </a:r>
            <a:r>
              <a:rPr lang="en-US" sz="2200" dirty="0"/>
              <a:t> </a:t>
            </a:r>
            <a:r>
              <a:rPr lang="en-US" sz="2200" dirty="0" err="1"/>
              <a:t>przyswajania</a:t>
            </a:r>
            <a:r>
              <a:rPr lang="en-US" sz="2200" dirty="0"/>
              <a:t> </a:t>
            </a:r>
            <a:r>
              <a:rPr lang="en-US" sz="2200" dirty="0" err="1"/>
              <a:t>wiedzy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44964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C3585E-6A0A-433B-B8FC-AD990FD00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Zettelkasten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E904772-9251-4B6E-A084-30927976BD39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Metoda</a:t>
            </a:r>
            <a:r>
              <a:rPr lang="en-US" sz="2200" dirty="0"/>
              <a:t> </a:t>
            </a:r>
            <a:r>
              <a:rPr lang="en-US" sz="2200" dirty="0" err="1"/>
              <a:t>wymyślona</a:t>
            </a:r>
            <a:r>
              <a:rPr lang="en-US" sz="2200" dirty="0"/>
              <a:t> </a:t>
            </a:r>
            <a:r>
              <a:rPr lang="en-US" sz="2200" dirty="0" err="1"/>
              <a:t>przez</a:t>
            </a:r>
            <a:r>
              <a:rPr lang="en-US" sz="2200" dirty="0"/>
              <a:t> </a:t>
            </a:r>
            <a:r>
              <a:rPr lang="en-US" sz="2200" dirty="0" err="1"/>
              <a:t>Niklasa</a:t>
            </a:r>
            <a:r>
              <a:rPr lang="en-US" sz="2200" dirty="0"/>
              <a:t> </a:t>
            </a:r>
            <a:r>
              <a:rPr lang="en-US" sz="2200" dirty="0" err="1"/>
              <a:t>Luhmanna</a:t>
            </a:r>
            <a:r>
              <a:rPr lang="en-US" sz="2200" dirty="0"/>
              <a:t>. </a:t>
            </a:r>
            <a:endParaRPr lang="pl-PL" sz="2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Pozwoliła</a:t>
            </a:r>
            <a:r>
              <a:rPr lang="en-US" sz="2200" dirty="0"/>
              <a:t> mu </a:t>
            </a:r>
            <a:r>
              <a:rPr lang="en-US" sz="2200" dirty="0" err="1"/>
              <a:t>napisać</a:t>
            </a:r>
            <a:r>
              <a:rPr lang="en-US" sz="2200" dirty="0"/>
              <a:t> </a:t>
            </a:r>
            <a:r>
              <a:rPr lang="en-US" sz="2200" dirty="0" err="1"/>
              <a:t>ponad</a:t>
            </a:r>
            <a:r>
              <a:rPr lang="en-US" sz="2200" dirty="0"/>
              <a:t> 70 </a:t>
            </a:r>
            <a:r>
              <a:rPr lang="en-US" sz="2200" dirty="0" err="1"/>
              <a:t>książek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opublikować</a:t>
            </a:r>
            <a:r>
              <a:rPr lang="en-US" sz="2200" dirty="0"/>
              <a:t> 400 </a:t>
            </a:r>
            <a:r>
              <a:rPr lang="en-US" sz="2200" dirty="0" err="1"/>
              <a:t>artykułów</a:t>
            </a:r>
            <a:r>
              <a:rPr lang="en-US" sz="2200" dirty="0"/>
              <a:t> </a:t>
            </a:r>
            <a:r>
              <a:rPr lang="en-US" sz="2200" dirty="0" err="1"/>
              <a:t>naukowych</a:t>
            </a:r>
            <a:r>
              <a:rPr lang="en-US" sz="2200" dirty="0"/>
              <a:t> 😮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6DAC47F-3D27-406C-82C9-E6D8C89A4C44}"/>
              </a:ext>
            </a:extLst>
          </p:cNvPr>
          <p:cNvSpPr txBox="1"/>
          <p:nvPr/>
        </p:nvSpPr>
        <p:spPr>
          <a:xfrm>
            <a:off x="838200" y="3309439"/>
            <a:ext cx="436856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Zasady</a:t>
            </a:r>
          </a:p>
          <a:p>
            <a:pPr>
              <a:spcAft>
                <a:spcPts val="600"/>
              </a:spcAft>
            </a:pPr>
            <a:r>
              <a:rPr lang="pl-PL" dirty="0"/>
              <a:t>1. Jedna notatka to jeden pomysł, jedna idea</a:t>
            </a:r>
          </a:p>
          <a:p>
            <a:pPr>
              <a:spcAft>
                <a:spcPts val="600"/>
              </a:spcAft>
            </a:pPr>
            <a:r>
              <a:rPr lang="pl-PL" dirty="0"/>
              <a:t>2. Krótka i kompletna formatu ok A6</a:t>
            </a:r>
          </a:p>
          <a:p>
            <a:pPr>
              <a:spcAft>
                <a:spcPts val="600"/>
              </a:spcAft>
            </a:pPr>
            <a:r>
              <a:rPr lang="pl-PL" dirty="0"/>
              <a:t>3.  Zapisuj własnymi słowami</a:t>
            </a:r>
          </a:p>
          <a:p>
            <a:pPr>
              <a:spcAft>
                <a:spcPts val="600"/>
              </a:spcAft>
            </a:pPr>
            <a:r>
              <a:rPr lang="pl-PL" dirty="0"/>
              <a:t>4. Podawaj źródło informacji</a:t>
            </a:r>
          </a:p>
          <a:p>
            <a:pPr>
              <a:spcAft>
                <a:spcPts val="600"/>
              </a:spcAft>
            </a:pPr>
            <a:r>
              <a:rPr lang="pl-PL" dirty="0"/>
              <a:t>5. Olej strukturę i organizacje</a:t>
            </a:r>
          </a:p>
          <a:p>
            <a:pPr>
              <a:spcAft>
                <a:spcPts val="600"/>
              </a:spcAft>
            </a:pPr>
            <a:r>
              <a:rPr lang="pl-PL" dirty="0"/>
              <a:t>6. Łącz notatki, </a:t>
            </a:r>
            <a:r>
              <a:rPr lang="pl-PL" dirty="0" err="1"/>
              <a:t>linkuj</a:t>
            </a:r>
            <a:r>
              <a:rPr lang="pl-PL" dirty="0"/>
              <a:t> ze sobą</a:t>
            </a:r>
          </a:p>
        </p:txBody>
      </p:sp>
    </p:spTree>
    <p:extLst>
      <p:ext uri="{BB962C8B-B14F-4D97-AF65-F5344CB8AC3E}">
        <p14:creationId xmlns:p14="http://schemas.microsoft.com/office/powerpoint/2010/main" val="272478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wewnątrz, półka, książka&#10;&#10;Opis wygenerowany automatycznie">
            <a:extLst>
              <a:ext uri="{FF2B5EF4-FFF2-40B4-BE49-F238E27FC236}">
                <a16:creationId xmlns:a16="http://schemas.microsoft.com/office/drawing/2014/main" id="{50519DBC-DFB2-493C-84A2-50593B93F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r="-1" b="8967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476AED-59F7-4FE6-8171-067D6468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Fizyczny Zettekasten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118CC23-B590-407D-8387-AF8DE351AE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054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34513A-69B6-4766-B275-28DED1B0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49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739970-B8B9-4F62-A651-9AC02C20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Gdzie można </a:t>
            </a:r>
            <a:r>
              <a:rPr lang="pl-PL"/>
              <a:t>mnie znaleźć: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610BFEB-4D97-42D7-90CD-7F0F09FE69D6}"/>
              </a:ext>
            </a:extLst>
          </p:cNvPr>
          <p:cNvSpPr txBox="1"/>
          <p:nvPr/>
        </p:nvSpPr>
        <p:spPr>
          <a:xfrm>
            <a:off x="1039091" y="1690688"/>
            <a:ext cx="536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Mój blog - geekowojazer.pl</a:t>
            </a:r>
          </a:p>
          <a:p>
            <a:r>
              <a:rPr lang="pl-PL" dirty="0"/>
              <a:t>Twitter - @MichalMzr</a:t>
            </a:r>
          </a:p>
          <a:p>
            <a:r>
              <a:rPr lang="pl-PL" dirty="0" err="1"/>
              <a:t>Github</a:t>
            </a:r>
            <a:r>
              <a:rPr lang="pl-PL" dirty="0"/>
              <a:t> - @michmzr</a:t>
            </a:r>
          </a:p>
        </p:txBody>
      </p:sp>
    </p:spTree>
    <p:extLst>
      <p:ext uri="{BB962C8B-B14F-4D97-AF65-F5344CB8AC3E}">
        <p14:creationId xmlns:p14="http://schemas.microsoft.com/office/powerpoint/2010/main" val="160774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F3C12F-CCE7-4F59-BDFD-DCD69C09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Drugi mózg to: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1003031-F9AD-44DA-A420-7163E782C85B}"/>
              </a:ext>
            </a:extLst>
          </p:cNvPr>
          <p:cNvSpPr txBox="1"/>
          <p:nvPr/>
        </p:nvSpPr>
        <p:spPr>
          <a:xfrm>
            <a:off x="3899546" y="2609293"/>
            <a:ext cx="5025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/>
              <a:t>TWOJE ŻYCIE!* </a:t>
            </a:r>
          </a:p>
        </p:txBody>
      </p:sp>
      <p:pic>
        <p:nvPicPr>
          <p:cNvPr id="1030" name="Picture 6" descr="Surprised Emoji [Free Download IOS Emojis] | Emoji Island">
            <a:extLst>
              <a:ext uri="{FF2B5EF4-FFF2-40B4-BE49-F238E27FC236}">
                <a16:creationId xmlns:a16="http://schemas.microsoft.com/office/drawing/2014/main" id="{DD949841-4976-4A4E-8B1F-060450EA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44" y="2195306"/>
            <a:ext cx="2022066" cy="20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8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8539A4-B588-4A03-BA1F-562ACCBBD23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Drugi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mózg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twoje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myśli</a:t>
            </a:r>
            <a:r>
              <a:rPr lang="pl-PL" sz="4800" dirty="0">
                <a:latin typeface="+mj-lt"/>
                <a:ea typeface="+mj-ea"/>
                <a:cs typeface="+mj-cs"/>
              </a:rPr>
              <a:t>,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wiedza</a:t>
            </a:r>
            <a:r>
              <a:rPr lang="pl-PL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 życie w postaci spisanej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50A0EC-D687-4410-8A39-13A5D17BA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5414356" y="1551215"/>
            <a:ext cx="6408836" cy="3604317"/>
          </a:xfrm>
          <a:prstGeom prst="rect">
            <a:avLst/>
          </a:prstGeom>
        </p:spPr>
      </p:pic>
      <p:sp>
        <p:nvSpPr>
          <p:cNvPr id="3" name="AutoShape 2" descr="Building a Second Brain: Capturing, Organizing, and Sharing Knowledge Using  Digital Notes - YouTube">
            <a:extLst>
              <a:ext uri="{FF2B5EF4-FFF2-40B4-BE49-F238E27FC236}">
                <a16:creationId xmlns:a16="http://schemas.microsoft.com/office/drawing/2014/main" id="{87EAC5C7-4676-4320-B9B3-8A8733342B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89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0580B8-7610-4647-BE1D-76144762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Webinar jest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każdego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komu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zależy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wydajności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spokoju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ducha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Brainstorming kontur">
            <a:extLst>
              <a:ext uri="{FF2B5EF4-FFF2-40B4-BE49-F238E27FC236}">
                <a16:creationId xmlns:a16="http://schemas.microsoft.com/office/drawing/2014/main" id="{2ED7F673-02C5-465A-BB7A-38D4DA39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1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EF38C5-8EFE-40D5-8CB0-89D84DEC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ma czegoś takiego, jak idealny i ostateczny </a:t>
            </a:r>
            <a:r>
              <a:rPr lang="pl-PL" dirty="0" err="1"/>
              <a:t>second</a:t>
            </a:r>
            <a:r>
              <a:rPr lang="pl-PL" dirty="0"/>
              <a:t> </a:t>
            </a:r>
            <a:r>
              <a:rPr lang="pl-PL" dirty="0" err="1"/>
              <a:t>brain</a:t>
            </a:r>
            <a:r>
              <a:rPr lang="pl-PL" dirty="0"/>
              <a:t>!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57E137-4090-43DC-B6E3-1E14A42E6690}"/>
              </a:ext>
            </a:extLst>
          </p:cNvPr>
          <p:cNvSpPr txBox="1"/>
          <p:nvPr/>
        </p:nvSpPr>
        <p:spPr>
          <a:xfrm>
            <a:off x="1832626" y="2475384"/>
            <a:ext cx="678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u="sng" dirty="0"/>
              <a:t>Zawsze będzie coś do usprawnienia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FA71790-7FAB-440C-A742-AF01DCFDF3BB}"/>
              </a:ext>
            </a:extLst>
          </p:cNvPr>
          <p:cNvSpPr txBox="1"/>
          <p:nvPr/>
        </p:nvSpPr>
        <p:spPr>
          <a:xfrm>
            <a:off x="1763287" y="3320917"/>
            <a:ext cx="7391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Musi być </a:t>
            </a:r>
            <a:r>
              <a:rPr lang="pl-PL" sz="4000" dirty="0"/>
              <a:t>wystarczający</a:t>
            </a:r>
            <a:r>
              <a:rPr lang="pl-PL" sz="2400" dirty="0"/>
              <a:t> i dopasowany pod Ciebie</a:t>
            </a:r>
          </a:p>
        </p:txBody>
      </p:sp>
    </p:spTree>
    <p:extLst>
      <p:ext uri="{BB962C8B-B14F-4D97-AF65-F5344CB8AC3E}">
        <p14:creationId xmlns:p14="http://schemas.microsoft.com/office/powerpoint/2010/main" val="174384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254A1B-BC16-4492-925C-A2D795D3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 err="1"/>
              <a:t>Skupimy</a:t>
            </a:r>
            <a:r>
              <a:rPr lang="en-US" sz="6600" dirty="0"/>
              <a:t> </a:t>
            </a:r>
            <a:r>
              <a:rPr lang="en-US" sz="6600" dirty="0" err="1"/>
              <a:t>się</a:t>
            </a:r>
            <a:r>
              <a:rPr lang="en-US" sz="6600" dirty="0"/>
              <a:t> </a:t>
            </a:r>
            <a:r>
              <a:rPr lang="en-US" sz="6600" dirty="0" err="1"/>
              <a:t>na</a:t>
            </a:r>
            <a:r>
              <a:rPr lang="pl-PL" sz="6600" dirty="0"/>
              <a:t> prostym systemie do</a:t>
            </a:r>
            <a:r>
              <a:rPr lang="en-US" sz="6600" dirty="0"/>
              <a:t>: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a 5" descr="Книги z wypełnieniem pełnym">
            <a:extLst>
              <a:ext uri="{FF2B5EF4-FFF2-40B4-BE49-F238E27FC236}">
                <a16:creationId xmlns:a16="http://schemas.microsoft.com/office/drawing/2014/main" id="{5B73D211-B69D-49E7-BFDB-B44C9C866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401" y="1915935"/>
            <a:ext cx="2179826" cy="2179826"/>
          </a:xfrm>
          <a:prstGeom prst="rect">
            <a:avLst/>
          </a:prstGeom>
        </p:spPr>
      </p:pic>
      <p:pic>
        <p:nvPicPr>
          <p:cNvPr id="8" name="Grafika 7" descr="Портфель z wypełnieniem pełnym">
            <a:extLst>
              <a:ext uri="{FF2B5EF4-FFF2-40B4-BE49-F238E27FC236}">
                <a16:creationId xmlns:a16="http://schemas.microsoft.com/office/drawing/2014/main" id="{F40C524C-A8A2-40E0-BF9B-A97EB67D1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976" y="3912694"/>
            <a:ext cx="2275088" cy="227508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388444C-D0D0-4A3F-ABDC-7496DF142ED7}"/>
              </a:ext>
            </a:extLst>
          </p:cNvPr>
          <p:cNvSpPr txBox="1"/>
          <p:nvPr/>
        </p:nvSpPr>
        <p:spPr>
          <a:xfrm>
            <a:off x="3016064" y="2639708"/>
            <a:ext cx="598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Prywatnego zarządzania wiedzą – Personal Knowledge System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77DDAF5-ACED-42C0-BCF3-EC0EC70FD66E}"/>
              </a:ext>
            </a:extLst>
          </p:cNvPr>
          <p:cNvSpPr txBox="1"/>
          <p:nvPr/>
        </p:nvSpPr>
        <p:spPr>
          <a:xfrm>
            <a:off x="3085558" y="4865572"/>
            <a:ext cx="307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Zarządzania swoimi projektami</a:t>
            </a:r>
          </a:p>
        </p:txBody>
      </p:sp>
    </p:spTree>
    <p:extLst>
      <p:ext uri="{BB962C8B-B14F-4D97-AF65-F5344CB8AC3E}">
        <p14:creationId xmlns:p14="http://schemas.microsoft.com/office/powerpoint/2010/main" val="2082297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5549E48-55B4-43FA-96F3-A3F777E0F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9753B3-6038-469B-8685-EE35B240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Po </a:t>
            </a:r>
            <a:r>
              <a:rPr lang="pl-PL" sz="3600" dirty="0"/>
              <a:t>co </a:t>
            </a:r>
            <a:r>
              <a:rPr lang="en-US" sz="3600" dirty="0"/>
              <a:t>mi to?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241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Obraz zawierający tekst, osoba, książka, gazeta&#10;&#10;Opis wygenerowany automatycznie">
            <a:extLst>
              <a:ext uri="{FF2B5EF4-FFF2-40B4-BE49-F238E27FC236}">
                <a16:creationId xmlns:a16="http://schemas.microsoft.com/office/drawing/2014/main" id="{B9F42ECF-14A0-4064-9BA9-7D36C7D2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881" y="2091095"/>
            <a:ext cx="3515638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braz zawierający tekst, osoba, uśmiech&#10;&#10;Opis wygenerowany automatycznie">
            <a:extLst>
              <a:ext uri="{FF2B5EF4-FFF2-40B4-BE49-F238E27FC236}">
                <a16:creationId xmlns:a16="http://schemas.microsoft.com/office/drawing/2014/main" id="{9949F127-93DB-4D8F-9704-75ABC177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895" y="2091095"/>
            <a:ext cx="370332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 descr="Obraz zawierający tekst, osoba&#10;&#10;Opis wygenerowany automatycznie">
            <a:extLst>
              <a:ext uri="{FF2B5EF4-FFF2-40B4-BE49-F238E27FC236}">
                <a16:creationId xmlns:a16="http://schemas.microsoft.com/office/drawing/2014/main" id="{BD21D21E-3E9E-477B-A1E2-ABA3EB77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91" y="2091095"/>
            <a:ext cx="3703320" cy="27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1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773</Words>
  <Application>Microsoft Office PowerPoint</Application>
  <PresentationFormat>Panoramiczny</PresentationFormat>
  <Paragraphs>150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Office Theme</vt:lpstr>
      <vt:lpstr>Prezentacja programu PowerPoint</vt:lpstr>
      <vt:lpstr>Ważne na początek</vt:lpstr>
      <vt:lpstr>Kim jestem?</vt:lpstr>
      <vt:lpstr>Drugi mózg to:</vt:lpstr>
      <vt:lpstr>Prezentacja programu PowerPoint</vt:lpstr>
      <vt:lpstr>Webinar jest dla każdego komu zależy na wydajności i spokoju ducha</vt:lpstr>
      <vt:lpstr>Nie ma czegoś takiego, jak idealny i ostateczny second brain!</vt:lpstr>
      <vt:lpstr>Skupimy się na prostym systemie do:</vt:lpstr>
      <vt:lpstr>Po co mi to? </vt:lpstr>
      <vt:lpstr>Anty-przykład: Eustachy-Brain</vt:lpstr>
      <vt:lpstr>Second-brain to narzędzia i nawyki</vt:lpstr>
      <vt:lpstr>Narzędzia</vt:lpstr>
      <vt:lpstr>Jak wybrać odpowiednie narzędzie? Jest ich cała masa </vt:lpstr>
      <vt:lpstr>Jakie są moje potrzeby?</vt:lpstr>
      <vt:lpstr>Rozwój mojego second brain</vt:lpstr>
      <vt:lpstr>Kalendarz z notesem</vt:lpstr>
      <vt:lpstr>Pliki na dysku</vt:lpstr>
      <vt:lpstr>Evernote</vt:lpstr>
      <vt:lpstr>OneNote</vt:lpstr>
      <vt:lpstr>Prezentacja programu PowerPoint</vt:lpstr>
      <vt:lpstr>Notion</vt:lpstr>
      <vt:lpstr>Obsidian</vt:lpstr>
      <vt:lpstr>Na co zwracać uwagę?</vt:lpstr>
      <vt:lpstr>Mamy narzędzie i co dalej?</vt:lpstr>
      <vt:lpstr>Hierarchia kontra sieć</vt:lpstr>
      <vt:lpstr>#Tagi</vt:lpstr>
      <vt:lpstr>Hierarchia</vt:lpstr>
      <vt:lpstr>PARA – sposób na organizacje</vt:lpstr>
      <vt:lpstr>Projekty</vt:lpstr>
      <vt:lpstr>Areas / Obszary</vt:lpstr>
      <vt:lpstr>Resources / Zasoby</vt:lpstr>
      <vt:lpstr>Archives / Archiwa</vt:lpstr>
      <vt:lpstr>Korzyści z stosowania P.A.R.A</vt:lpstr>
      <vt:lpstr>Po co robić notatki?</vt:lpstr>
      <vt:lpstr>Zettelkasten</vt:lpstr>
      <vt:lpstr>Fizyczny Zettekasten</vt:lpstr>
      <vt:lpstr>Demo</vt:lpstr>
      <vt:lpstr>Gdzie można mnie znaleźć: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Mazur</dc:creator>
  <cp:lastModifiedBy>Michal Mazur</cp:lastModifiedBy>
  <cp:revision>1</cp:revision>
  <dcterms:created xsi:type="dcterms:W3CDTF">2021-09-22T17:43:32Z</dcterms:created>
  <dcterms:modified xsi:type="dcterms:W3CDTF">2021-09-24T16:25:25Z</dcterms:modified>
</cp:coreProperties>
</file>